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2C814B-E8B5-4B1D-BD34-3ADE35B9AEA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3C190EAC-2202-4435-B684-89CF2E97858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Norme di riconoscimento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3313DB4-8328-4A9F-A470-0C5E9FCB8D3B}" type="parTrans" cxnId="{2F33E6EF-98DA-4A03-AF91-1AC0830BFDE0}">
      <dgm:prSet/>
      <dgm:spPr/>
    </dgm:pt>
    <dgm:pt modelId="{552F92C4-CE93-41EF-B43B-70E8132A3F81}" type="sibTrans" cxnId="{2F33E6EF-98DA-4A03-AF91-1AC0830BFDE0}">
      <dgm:prSet/>
      <dgm:spPr/>
    </dgm:pt>
    <dgm:pt modelId="{2E33E49A-C633-4C0A-BA9B-3996D301C14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Fonti del diritto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0724C43-1F98-4BC3-821E-1F87301F4DA3}" type="parTrans" cxnId="{2D9BBD4B-B6AF-45DB-A6CE-015D558D490D}">
      <dgm:prSet/>
      <dgm:spPr/>
    </dgm:pt>
    <dgm:pt modelId="{19FC7209-E8E5-471F-A3FA-58872C57FB16}" type="sibTrans" cxnId="{2D9BBD4B-B6AF-45DB-A6CE-015D558D490D}">
      <dgm:prSet/>
      <dgm:spPr/>
    </dgm:pt>
    <dgm:pt modelId="{6B31343A-0D4F-471E-9FA3-6F0782B5C4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Norme giuridiche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725315C-AED5-451C-B421-4E35E6DEA687}" type="parTrans" cxnId="{1560356A-CCA3-44F3-B3A0-A2614DA90473}">
      <dgm:prSet/>
      <dgm:spPr/>
    </dgm:pt>
    <dgm:pt modelId="{FCCF82F8-8A81-4BD4-A490-47B3BBF84B21}" type="sibTrans" cxnId="{1560356A-CCA3-44F3-B3A0-A2614DA90473}">
      <dgm:prSet/>
      <dgm:spPr/>
    </dgm:pt>
    <dgm:pt modelId="{E61D563B-786E-42AB-BF45-3E0D860E0E2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Ordinamento giuridico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31ECACA0-4D66-4F39-AAA3-6F83C13949AC}" type="parTrans" cxnId="{BF78C330-2388-4A11-96EE-7644751926FA}">
      <dgm:prSet/>
      <dgm:spPr/>
    </dgm:pt>
    <dgm:pt modelId="{43222445-2232-4A47-B478-766C524CBF44}" type="sibTrans" cxnId="{BF78C330-2388-4A11-96EE-7644751926FA}">
      <dgm:prSet/>
      <dgm:spPr/>
    </dgm:pt>
    <dgm:pt modelId="{EB69E17B-D029-4FC9-9CFD-280EE4B5598E}" type="pres">
      <dgm:prSet presAssocID="{0C2C814B-E8B5-4B1D-BD34-3ADE35B9AEA1}" presName="cycle" presStyleCnt="0">
        <dgm:presLayoutVars>
          <dgm:dir val="rev"/>
          <dgm:resizeHandles val="exact"/>
        </dgm:presLayoutVars>
      </dgm:prSet>
      <dgm:spPr/>
    </dgm:pt>
    <dgm:pt modelId="{01A453D1-72F5-4177-95DB-02E3EE83FF17}" type="pres">
      <dgm:prSet presAssocID="{3C190EAC-2202-4435-B684-89CF2E97858A}" presName="dummy" presStyleCnt="0"/>
      <dgm:spPr/>
    </dgm:pt>
    <dgm:pt modelId="{503B3318-6C59-4FB5-AC62-9D5C0809559D}" type="pres">
      <dgm:prSet presAssocID="{3C190EAC-2202-4435-B684-89CF2E97858A}" presName="node" presStyleLbl="revTx" presStyleIdx="0" presStyleCnt="4">
        <dgm:presLayoutVars>
          <dgm:bulletEnabled val="1"/>
        </dgm:presLayoutVars>
      </dgm:prSet>
      <dgm:spPr/>
    </dgm:pt>
    <dgm:pt modelId="{4023D94C-3BDA-406D-B84B-0DB797787D31}" type="pres">
      <dgm:prSet presAssocID="{552F92C4-CE93-41EF-B43B-70E8132A3F81}" presName="sibTrans" presStyleLbl="node1" presStyleIdx="0" presStyleCnt="4"/>
      <dgm:spPr/>
    </dgm:pt>
    <dgm:pt modelId="{C293FA5E-4454-40F5-AD03-D7AB3FBE3E90}" type="pres">
      <dgm:prSet presAssocID="{2E33E49A-C633-4C0A-BA9B-3996D301C14C}" presName="dummy" presStyleCnt="0"/>
      <dgm:spPr/>
    </dgm:pt>
    <dgm:pt modelId="{C4F5F634-F67E-49A4-918D-DEF519D8F856}" type="pres">
      <dgm:prSet presAssocID="{2E33E49A-C633-4C0A-BA9B-3996D301C14C}" presName="node" presStyleLbl="revTx" presStyleIdx="1" presStyleCnt="4">
        <dgm:presLayoutVars>
          <dgm:bulletEnabled val="1"/>
        </dgm:presLayoutVars>
      </dgm:prSet>
      <dgm:spPr/>
    </dgm:pt>
    <dgm:pt modelId="{67BF43BB-D85A-4ED9-B3F0-B2B555B28486}" type="pres">
      <dgm:prSet presAssocID="{19FC7209-E8E5-471F-A3FA-58872C57FB16}" presName="sibTrans" presStyleLbl="node1" presStyleIdx="1" presStyleCnt="4"/>
      <dgm:spPr/>
    </dgm:pt>
    <dgm:pt modelId="{CD402211-1F2C-4730-8972-EC6F1DDE357D}" type="pres">
      <dgm:prSet presAssocID="{6B31343A-0D4F-471E-9FA3-6F0782B5C4B8}" presName="dummy" presStyleCnt="0"/>
      <dgm:spPr/>
    </dgm:pt>
    <dgm:pt modelId="{ADBD419A-C721-48B1-AFF3-2BBD050C087C}" type="pres">
      <dgm:prSet presAssocID="{6B31343A-0D4F-471E-9FA3-6F0782B5C4B8}" presName="node" presStyleLbl="revTx" presStyleIdx="2" presStyleCnt="4">
        <dgm:presLayoutVars>
          <dgm:bulletEnabled val="1"/>
        </dgm:presLayoutVars>
      </dgm:prSet>
      <dgm:spPr/>
    </dgm:pt>
    <dgm:pt modelId="{F8B5AABF-B2AD-4EDD-999E-AC1FF577A616}" type="pres">
      <dgm:prSet presAssocID="{FCCF82F8-8A81-4BD4-A490-47B3BBF84B21}" presName="sibTrans" presStyleLbl="node1" presStyleIdx="2" presStyleCnt="4"/>
      <dgm:spPr/>
    </dgm:pt>
    <dgm:pt modelId="{FB8FAEC0-9ECC-4FCD-8F4F-5EDFECEC7B39}" type="pres">
      <dgm:prSet presAssocID="{E61D563B-786E-42AB-BF45-3E0D860E0E20}" presName="dummy" presStyleCnt="0"/>
      <dgm:spPr/>
    </dgm:pt>
    <dgm:pt modelId="{BFBA0424-4D07-4E26-92CE-9321ADF7AF53}" type="pres">
      <dgm:prSet presAssocID="{E61D563B-786E-42AB-BF45-3E0D860E0E20}" presName="node" presStyleLbl="revTx" presStyleIdx="3" presStyleCnt="4">
        <dgm:presLayoutVars>
          <dgm:bulletEnabled val="1"/>
        </dgm:presLayoutVars>
      </dgm:prSet>
      <dgm:spPr/>
    </dgm:pt>
    <dgm:pt modelId="{E6CD2001-969A-4B1D-B752-CF0C0707E5E5}" type="pres">
      <dgm:prSet presAssocID="{43222445-2232-4A47-B478-766C524CBF44}" presName="sibTrans" presStyleLbl="node1" presStyleIdx="3" presStyleCnt="4"/>
      <dgm:spPr/>
    </dgm:pt>
  </dgm:ptLst>
  <dgm:cxnLst>
    <dgm:cxn modelId="{2D9BBD4B-B6AF-45DB-A6CE-015D558D490D}" srcId="{0C2C814B-E8B5-4B1D-BD34-3ADE35B9AEA1}" destId="{2E33E49A-C633-4C0A-BA9B-3996D301C14C}" srcOrd="1" destOrd="0" parTransId="{D0724C43-1F98-4BC3-821E-1F87301F4DA3}" sibTransId="{19FC7209-E8E5-471F-A3FA-58872C57FB16}"/>
    <dgm:cxn modelId="{2B9D5260-C368-415E-A219-CC2B480509BF}" type="presOf" srcId="{3C190EAC-2202-4435-B684-89CF2E97858A}" destId="{503B3318-6C59-4FB5-AC62-9D5C0809559D}" srcOrd="0" destOrd="0" presId="urn:microsoft.com/office/officeart/2005/8/layout/cycle1"/>
    <dgm:cxn modelId="{1560356A-CCA3-44F3-B3A0-A2614DA90473}" srcId="{0C2C814B-E8B5-4B1D-BD34-3ADE35B9AEA1}" destId="{6B31343A-0D4F-471E-9FA3-6F0782B5C4B8}" srcOrd="2" destOrd="0" parTransId="{C725315C-AED5-451C-B421-4E35E6DEA687}" sibTransId="{FCCF82F8-8A81-4BD4-A490-47B3BBF84B21}"/>
    <dgm:cxn modelId="{845AD93F-E3FE-4346-A0CB-B71FE3761149}" type="presOf" srcId="{2E33E49A-C633-4C0A-BA9B-3996D301C14C}" destId="{C4F5F634-F67E-49A4-918D-DEF519D8F856}" srcOrd="0" destOrd="0" presId="urn:microsoft.com/office/officeart/2005/8/layout/cycle1"/>
    <dgm:cxn modelId="{2676A935-4776-49FE-A516-2C7975E87D82}" type="presOf" srcId="{E61D563B-786E-42AB-BF45-3E0D860E0E20}" destId="{BFBA0424-4D07-4E26-92CE-9321ADF7AF53}" srcOrd="0" destOrd="0" presId="urn:microsoft.com/office/officeart/2005/8/layout/cycle1"/>
    <dgm:cxn modelId="{368B8BD7-8ADF-493F-9552-BEA2372D2B6E}" type="presOf" srcId="{19FC7209-E8E5-471F-A3FA-58872C57FB16}" destId="{67BF43BB-D85A-4ED9-B3F0-B2B555B28486}" srcOrd="0" destOrd="0" presId="urn:microsoft.com/office/officeart/2005/8/layout/cycle1"/>
    <dgm:cxn modelId="{F86B7BE5-18A0-40B7-B184-CAF2CC7D62C9}" type="presOf" srcId="{552F92C4-CE93-41EF-B43B-70E8132A3F81}" destId="{4023D94C-3BDA-406D-B84B-0DB797787D31}" srcOrd="0" destOrd="0" presId="urn:microsoft.com/office/officeart/2005/8/layout/cycle1"/>
    <dgm:cxn modelId="{7D6626DF-D8AC-4074-AABE-6E770D5E017E}" type="presOf" srcId="{FCCF82F8-8A81-4BD4-A490-47B3BBF84B21}" destId="{F8B5AABF-B2AD-4EDD-999E-AC1FF577A616}" srcOrd="0" destOrd="0" presId="urn:microsoft.com/office/officeart/2005/8/layout/cycle1"/>
    <dgm:cxn modelId="{0F5FD312-9441-4BBA-92C6-0B042C092EEA}" type="presOf" srcId="{0C2C814B-E8B5-4B1D-BD34-3ADE35B9AEA1}" destId="{EB69E17B-D029-4FC9-9CFD-280EE4B5598E}" srcOrd="0" destOrd="0" presId="urn:microsoft.com/office/officeart/2005/8/layout/cycle1"/>
    <dgm:cxn modelId="{BF78C330-2388-4A11-96EE-7644751926FA}" srcId="{0C2C814B-E8B5-4B1D-BD34-3ADE35B9AEA1}" destId="{E61D563B-786E-42AB-BF45-3E0D860E0E20}" srcOrd="3" destOrd="0" parTransId="{31ECACA0-4D66-4F39-AAA3-6F83C13949AC}" sibTransId="{43222445-2232-4A47-B478-766C524CBF44}"/>
    <dgm:cxn modelId="{B74572CB-5356-4671-9ABD-3E21478C7C0D}" type="presOf" srcId="{6B31343A-0D4F-471E-9FA3-6F0782B5C4B8}" destId="{ADBD419A-C721-48B1-AFF3-2BBD050C087C}" srcOrd="0" destOrd="0" presId="urn:microsoft.com/office/officeart/2005/8/layout/cycle1"/>
    <dgm:cxn modelId="{2F33E6EF-98DA-4A03-AF91-1AC0830BFDE0}" srcId="{0C2C814B-E8B5-4B1D-BD34-3ADE35B9AEA1}" destId="{3C190EAC-2202-4435-B684-89CF2E97858A}" srcOrd="0" destOrd="0" parTransId="{63313DB4-8328-4A9F-A470-0C5E9FCB8D3B}" sibTransId="{552F92C4-CE93-41EF-B43B-70E8132A3F81}"/>
    <dgm:cxn modelId="{0B451497-55AA-485E-8041-4084F0C9BB2D}" type="presOf" srcId="{43222445-2232-4A47-B478-766C524CBF44}" destId="{E6CD2001-969A-4B1D-B752-CF0C0707E5E5}" srcOrd="0" destOrd="0" presId="urn:microsoft.com/office/officeart/2005/8/layout/cycle1"/>
    <dgm:cxn modelId="{C377AE08-969D-46E0-BEA4-B253DEDAD97C}" type="presParOf" srcId="{EB69E17B-D029-4FC9-9CFD-280EE4B5598E}" destId="{01A453D1-72F5-4177-95DB-02E3EE83FF17}" srcOrd="0" destOrd="0" presId="urn:microsoft.com/office/officeart/2005/8/layout/cycle1"/>
    <dgm:cxn modelId="{36C4D24C-422F-4B93-A061-B4A19108BE95}" type="presParOf" srcId="{EB69E17B-D029-4FC9-9CFD-280EE4B5598E}" destId="{503B3318-6C59-4FB5-AC62-9D5C0809559D}" srcOrd="1" destOrd="0" presId="urn:microsoft.com/office/officeart/2005/8/layout/cycle1"/>
    <dgm:cxn modelId="{3B2AED24-1F4F-47CB-8C3E-7CE847EC79EB}" type="presParOf" srcId="{EB69E17B-D029-4FC9-9CFD-280EE4B5598E}" destId="{4023D94C-3BDA-406D-B84B-0DB797787D31}" srcOrd="2" destOrd="0" presId="urn:microsoft.com/office/officeart/2005/8/layout/cycle1"/>
    <dgm:cxn modelId="{ACA112DF-836C-453B-B6CE-F517BD42657C}" type="presParOf" srcId="{EB69E17B-D029-4FC9-9CFD-280EE4B5598E}" destId="{C293FA5E-4454-40F5-AD03-D7AB3FBE3E90}" srcOrd="3" destOrd="0" presId="urn:microsoft.com/office/officeart/2005/8/layout/cycle1"/>
    <dgm:cxn modelId="{1E4A0BF6-D0C2-489B-A503-DF2A861094B1}" type="presParOf" srcId="{EB69E17B-D029-4FC9-9CFD-280EE4B5598E}" destId="{C4F5F634-F67E-49A4-918D-DEF519D8F856}" srcOrd="4" destOrd="0" presId="urn:microsoft.com/office/officeart/2005/8/layout/cycle1"/>
    <dgm:cxn modelId="{2BBFD158-FF10-434D-A713-FC562A4078F0}" type="presParOf" srcId="{EB69E17B-D029-4FC9-9CFD-280EE4B5598E}" destId="{67BF43BB-D85A-4ED9-B3F0-B2B555B28486}" srcOrd="5" destOrd="0" presId="urn:microsoft.com/office/officeart/2005/8/layout/cycle1"/>
    <dgm:cxn modelId="{400F8273-DB82-4430-A0FA-AAB7BC4EA93F}" type="presParOf" srcId="{EB69E17B-D029-4FC9-9CFD-280EE4B5598E}" destId="{CD402211-1F2C-4730-8972-EC6F1DDE357D}" srcOrd="6" destOrd="0" presId="urn:microsoft.com/office/officeart/2005/8/layout/cycle1"/>
    <dgm:cxn modelId="{A61530D0-F3E8-4273-97BA-41ED9CAD30DE}" type="presParOf" srcId="{EB69E17B-D029-4FC9-9CFD-280EE4B5598E}" destId="{ADBD419A-C721-48B1-AFF3-2BBD050C087C}" srcOrd="7" destOrd="0" presId="urn:microsoft.com/office/officeart/2005/8/layout/cycle1"/>
    <dgm:cxn modelId="{1B2A25B9-B8FC-4DDE-BDA8-C20F51E22DE6}" type="presParOf" srcId="{EB69E17B-D029-4FC9-9CFD-280EE4B5598E}" destId="{F8B5AABF-B2AD-4EDD-999E-AC1FF577A616}" srcOrd="8" destOrd="0" presId="urn:microsoft.com/office/officeart/2005/8/layout/cycle1"/>
    <dgm:cxn modelId="{82292EC2-8983-4BD5-810C-5726890AB46F}" type="presParOf" srcId="{EB69E17B-D029-4FC9-9CFD-280EE4B5598E}" destId="{FB8FAEC0-9ECC-4FCD-8F4F-5EDFECEC7B39}" srcOrd="9" destOrd="0" presId="urn:microsoft.com/office/officeart/2005/8/layout/cycle1"/>
    <dgm:cxn modelId="{4FEE4F0C-3CD8-4142-A3C4-957A52855454}" type="presParOf" srcId="{EB69E17B-D029-4FC9-9CFD-280EE4B5598E}" destId="{BFBA0424-4D07-4E26-92CE-9321ADF7AF53}" srcOrd="10" destOrd="0" presId="urn:microsoft.com/office/officeart/2005/8/layout/cycle1"/>
    <dgm:cxn modelId="{D72CEC72-FD99-41D5-BF0C-C984B6109A47}" type="presParOf" srcId="{EB69E17B-D029-4FC9-9CFD-280EE4B5598E}" destId="{E6CD2001-969A-4B1D-B752-CF0C0707E5E5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B74A5C-554F-4950-8A7B-017B459BA3B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08D2B968-2012-4A8D-9C1E-0D9D2E37230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Norme di riconoscimento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6E32EC0-3E87-4B3F-A460-39106D4CB623}" type="parTrans" cxnId="{6AA06E6E-0953-4BA2-9E3A-FEA14E6BCEF4}">
      <dgm:prSet/>
      <dgm:spPr/>
    </dgm:pt>
    <dgm:pt modelId="{DE5CEC99-3A92-426C-BF64-FE4E4C6C3145}" type="sibTrans" cxnId="{6AA06E6E-0953-4BA2-9E3A-FEA14E6BCEF4}">
      <dgm:prSet/>
      <dgm:spPr/>
    </dgm:pt>
    <dgm:pt modelId="{792C87C5-AB16-4A79-B7DE-5D1145A27DE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Fonti del diritto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FDC4C3F-543A-485A-8DC5-5E461A90E66D}" type="parTrans" cxnId="{70D1EF6C-0DA2-4CB4-B706-7CF31CE67BE3}">
      <dgm:prSet/>
      <dgm:spPr/>
    </dgm:pt>
    <dgm:pt modelId="{CA5FF443-54CA-427F-9B03-A6F0DD8AA579}" type="sibTrans" cxnId="{70D1EF6C-0DA2-4CB4-B706-7CF31CE67BE3}">
      <dgm:prSet/>
      <dgm:spPr/>
    </dgm:pt>
    <dgm:pt modelId="{DC13A64D-B460-4156-BADC-CEA72537D3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Norme giuridiche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A7826D7-8E2A-4B5D-930C-7EAFC0E4824A}" type="parTrans" cxnId="{D8D6F198-8007-4AD9-A116-D787AF2B143A}">
      <dgm:prSet/>
      <dgm:spPr/>
    </dgm:pt>
    <dgm:pt modelId="{22FEF3F2-C317-4F8A-ADA7-9956309B5849}" type="sibTrans" cxnId="{D8D6F198-8007-4AD9-A116-D787AF2B143A}">
      <dgm:prSet/>
      <dgm:spPr/>
    </dgm:pt>
    <dgm:pt modelId="{4A830524-CF25-4B83-969D-9E248E932FE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Ordinamento giuridico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E38CBF8-82F2-4074-8D42-484A8260EE6E}" type="parTrans" cxnId="{86A582AF-F95A-4F9B-85C3-34CA61B3802F}">
      <dgm:prSet/>
      <dgm:spPr/>
    </dgm:pt>
    <dgm:pt modelId="{E5CD09DB-AAEE-4A78-BFF0-8766FCBFAA43}" type="sibTrans" cxnId="{86A582AF-F95A-4F9B-85C3-34CA61B3802F}">
      <dgm:prSet/>
      <dgm:spPr/>
    </dgm:pt>
    <dgm:pt modelId="{CC473367-57C1-4D46-9B6C-4F7F46A1CBD6}" type="pres">
      <dgm:prSet presAssocID="{D3B74A5C-554F-4950-8A7B-017B459BA3B5}" presName="cycle" presStyleCnt="0">
        <dgm:presLayoutVars>
          <dgm:dir val="rev"/>
          <dgm:resizeHandles val="exact"/>
        </dgm:presLayoutVars>
      </dgm:prSet>
      <dgm:spPr/>
    </dgm:pt>
    <dgm:pt modelId="{62B273F4-3A06-4BCC-927F-3A9BE84C819F}" type="pres">
      <dgm:prSet presAssocID="{08D2B968-2012-4A8D-9C1E-0D9D2E372301}" presName="dummy" presStyleCnt="0"/>
      <dgm:spPr/>
    </dgm:pt>
    <dgm:pt modelId="{4657B485-C055-4355-BA5E-C71F483C7CAE}" type="pres">
      <dgm:prSet presAssocID="{08D2B968-2012-4A8D-9C1E-0D9D2E372301}" presName="node" presStyleLbl="revTx" presStyleIdx="0" presStyleCnt="4">
        <dgm:presLayoutVars>
          <dgm:bulletEnabled val="1"/>
        </dgm:presLayoutVars>
      </dgm:prSet>
      <dgm:spPr/>
    </dgm:pt>
    <dgm:pt modelId="{2CF0667F-8DE4-4A0B-ABA5-5EF8CABEFC11}" type="pres">
      <dgm:prSet presAssocID="{DE5CEC99-3A92-426C-BF64-FE4E4C6C3145}" presName="sibTrans" presStyleLbl="node1" presStyleIdx="0" presStyleCnt="4"/>
      <dgm:spPr/>
    </dgm:pt>
    <dgm:pt modelId="{74EB344A-62C4-40D9-848E-5D94E340BB15}" type="pres">
      <dgm:prSet presAssocID="{792C87C5-AB16-4A79-B7DE-5D1145A27DEF}" presName="dummy" presStyleCnt="0"/>
      <dgm:spPr/>
    </dgm:pt>
    <dgm:pt modelId="{AD5EECE4-F6C0-4245-A95C-C43260BA5670}" type="pres">
      <dgm:prSet presAssocID="{792C87C5-AB16-4A79-B7DE-5D1145A27DEF}" presName="node" presStyleLbl="revTx" presStyleIdx="1" presStyleCnt="4">
        <dgm:presLayoutVars>
          <dgm:bulletEnabled val="1"/>
        </dgm:presLayoutVars>
      </dgm:prSet>
      <dgm:spPr/>
    </dgm:pt>
    <dgm:pt modelId="{B43F4BE5-DB62-465D-A363-DA166DCEDAD7}" type="pres">
      <dgm:prSet presAssocID="{CA5FF443-54CA-427F-9B03-A6F0DD8AA579}" presName="sibTrans" presStyleLbl="node1" presStyleIdx="1" presStyleCnt="4"/>
      <dgm:spPr/>
    </dgm:pt>
    <dgm:pt modelId="{24D45019-7026-47C8-B3DE-338FCEBA09E9}" type="pres">
      <dgm:prSet presAssocID="{DC13A64D-B460-4156-BADC-CEA72537D33C}" presName="dummy" presStyleCnt="0"/>
      <dgm:spPr/>
    </dgm:pt>
    <dgm:pt modelId="{9904BF3C-1A1F-4F60-89B6-342DDEBEA4C5}" type="pres">
      <dgm:prSet presAssocID="{DC13A64D-B460-4156-BADC-CEA72537D33C}" presName="node" presStyleLbl="revTx" presStyleIdx="2" presStyleCnt="4">
        <dgm:presLayoutVars>
          <dgm:bulletEnabled val="1"/>
        </dgm:presLayoutVars>
      </dgm:prSet>
      <dgm:spPr/>
    </dgm:pt>
    <dgm:pt modelId="{3ACEE628-CD83-4622-820F-850C1CAC2F2C}" type="pres">
      <dgm:prSet presAssocID="{22FEF3F2-C317-4F8A-ADA7-9956309B5849}" presName="sibTrans" presStyleLbl="node1" presStyleIdx="2" presStyleCnt="4"/>
      <dgm:spPr/>
    </dgm:pt>
    <dgm:pt modelId="{C28D7C9B-D0CC-41A1-AA8C-994FC70D6C02}" type="pres">
      <dgm:prSet presAssocID="{4A830524-CF25-4B83-969D-9E248E932FE0}" presName="dummy" presStyleCnt="0"/>
      <dgm:spPr/>
    </dgm:pt>
    <dgm:pt modelId="{2D18F901-B533-4F9D-99BA-B3BFB500DC50}" type="pres">
      <dgm:prSet presAssocID="{4A830524-CF25-4B83-969D-9E248E932FE0}" presName="node" presStyleLbl="revTx" presStyleIdx="3" presStyleCnt="4">
        <dgm:presLayoutVars>
          <dgm:bulletEnabled val="1"/>
        </dgm:presLayoutVars>
      </dgm:prSet>
      <dgm:spPr/>
    </dgm:pt>
    <dgm:pt modelId="{EB1BE879-2940-4D1C-848D-AABFBB3EFAC6}" type="pres">
      <dgm:prSet presAssocID="{E5CD09DB-AAEE-4A78-BFF0-8766FCBFAA43}" presName="sibTrans" presStyleLbl="node1" presStyleIdx="3" presStyleCnt="4"/>
      <dgm:spPr/>
    </dgm:pt>
  </dgm:ptLst>
  <dgm:cxnLst>
    <dgm:cxn modelId="{F4F539EE-B2F7-4719-A634-D074E2058F94}" type="presOf" srcId="{08D2B968-2012-4A8D-9C1E-0D9D2E372301}" destId="{4657B485-C055-4355-BA5E-C71F483C7CAE}" srcOrd="0" destOrd="0" presId="urn:microsoft.com/office/officeart/2005/8/layout/cycle1"/>
    <dgm:cxn modelId="{81FB5BE5-8C10-4B2B-9E59-A51E58FF1BC1}" type="presOf" srcId="{DC13A64D-B460-4156-BADC-CEA72537D33C}" destId="{9904BF3C-1A1F-4F60-89B6-342DDEBEA4C5}" srcOrd="0" destOrd="0" presId="urn:microsoft.com/office/officeart/2005/8/layout/cycle1"/>
    <dgm:cxn modelId="{9696DA70-32D0-4C8B-920B-54BEB0090BD0}" type="presOf" srcId="{4A830524-CF25-4B83-969D-9E248E932FE0}" destId="{2D18F901-B533-4F9D-99BA-B3BFB500DC50}" srcOrd="0" destOrd="0" presId="urn:microsoft.com/office/officeart/2005/8/layout/cycle1"/>
    <dgm:cxn modelId="{97E4981B-6758-42CF-9BC0-4FCAAFB9510B}" type="presOf" srcId="{CA5FF443-54CA-427F-9B03-A6F0DD8AA579}" destId="{B43F4BE5-DB62-465D-A363-DA166DCEDAD7}" srcOrd="0" destOrd="0" presId="urn:microsoft.com/office/officeart/2005/8/layout/cycle1"/>
    <dgm:cxn modelId="{86A582AF-F95A-4F9B-85C3-34CA61B3802F}" srcId="{D3B74A5C-554F-4950-8A7B-017B459BA3B5}" destId="{4A830524-CF25-4B83-969D-9E248E932FE0}" srcOrd="3" destOrd="0" parTransId="{CE38CBF8-82F2-4074-8D42-484A8260EE6E}" sibTransId="{E5CD09DB-AAEE-4A78-BFF0-8766FCBFAA43}"/>
    <dgm:cxn modelId="{70D1EF6C-0DA2-4CB4-B706-7CF31CE67BE3}" srcId="{D3B74A5C-554F-4950-8A7B-017B459BA3B5}" destId="{792C87C5-AB16-4A79-B7DE-5D1145A27DEF}" srcOrd="1" destOrd="0" parTransId="{0FDC4C3F-543A-485A-8DC5-5E461A90E66D}" sibTransId="{CA5FF443-54CA-427F-9B03-A6F0DD8AA579}"/>
    <dgm:cxn modelId="{348AAE43-37D2-4F2D-9D3A-A5FDD66FDB7C}" type="presOf" srcId="{DE5CEC99-3A92-426C-BF64-FE4E4C6C3145}" destId="{2CF0667F-8DE4-4A0B-ABA5-5EF8CABEFC11}" srcOrd="0" destOrd="0" presId="urn:microsoft.com/office/officeart/2005/8/layout/cycle1"/>
    <dgm:cxn modelId="{D1662765-389C-4B0E-82D6-5F5045BD3F8E}" type="presOf" srcId="{E5CD09DB-AAEE-4A78-BFF0-8766FCBFAA43}" destId="{EB1BE879-2940-4D1C-848D-AABFBB3EFAC6}" srcOrd="0" destOrd="0" presId="urn:microsoft.com/office/officeart/2005/8/layout/cycle1"/>
    <dgm:cxn modelId="{68B69A39-3F76-45F3-A84A-DA11EC53E29C}" type="presOf" srcId="{D3B74A5C-554F-4950-8A7B-017B459BA3B5}" destId="{CC473367-57C1-4D46-9B6C-4F7F46A1CBD6}" srcOrd="0" destOrd="0" presId="urn:microsoft.com/office/officeart/2005/8/layout/cycle1"/>
    <dgm:cxn modelId="{A09C94AA-D3CE-4FBB-8D52-F316F558B214}" type="presOf" srcId="{792C87C5-AB16-4A79-B7DE-5D1145A27DEF}" destId="{AD5EECE4-F6C0-4245-A95C-C43260BA5670}" srcOrd="0" destOrd="0" presId="urn:microsoft.com/office/officeart/2005/8/layout/cycle1"/>
    <dgm:cxn modelId="{D3B6A074-A3D6-4AB2-8A33-07C5A83A20A1}" type="presOf" srcId="{22FEF3F2-C317-4F8A-ADA7-9956309B5849}" destId="{3ACEE628-CD83-4622-820F-850C1CAC2F2C}" srcOrd="0" destOrd="0" presId="urn:microsoft.com/office/officeart/2005/8/layout/cycle1"/>
    <dgm:cxn modelId="{6AA06E6E-0953-4BA2-9E3A-FEA14E6BCEF4}" srcId="{D3B74A5C-554F-4950-8A7B-017B459BA3B5}" destId="{08D2B968-2012-4A8D-9C1E-0D9D2E372301}" srcOrd="0" destOrd="0" parTransId="{86E32EC0-3E87-4B3F-A460-39106D4CB623}" sibTransId="{DE5CEC99-3A92-426C-BF64-FE4E4C6C3145}"/>
    <dgm:cxn modelId="{D8D6F198-8007-4AD9-A116-D787AF2B143A}" srcId="{D3B74A5C-554F-4950-8A7B-017B459BA3B5}" destId="{DC13A64D-B460-4156-BADC-CEA72537D33C}" srcOrd="2" destOrd="0" parTransId="{0A7826D7-8E2A-4B5D-930C-7EAFC0E4824A}" sibTransId="{22FEF3F2-C317-4F8A-ADA7-9956309B5849}"/>
    <dgm:cxn modelId="{C5DDAC7C-D104-4156-8DF1-BA64F822502D}" type="presParOf" srcId="{CC473367-57C1-4D46-9B6C-4F7F46A1CBD6}" destId="{62B273F4-3A06-4BCC-927F-3A9BE84C819F}" srcOrd="0" destOrd="0" presId="urn:microsoft.com/office/officeart/2005/8/layout/cycle1"/>
    <dgm:cxn modelId="{43E69739-19EB-4DA3-9EB5-F09DDC5750CF}" type="presParOf" srcId="{CC473367-57C1-4D46-9B6C-4F7F46A1CBD6}" destId="{4657B485-C055-4355-BA5E-C71F483C7CAE}" srcOrd="1" destOrd="0" presId="urn:microsoft.com/office/officeart/2005/8/layout/cycle1"/>
    <dgm:cxn modelId="{5E0D1923-D560-4BA0-87C0-AF7D5DC98A5D}" type="presParOf" srcId="{CC473367-57C1-4D46-9B6C-4F7F46A1CBD6}" destId="{2CF0667F-8DE4-4A0B-ABA5-5EF8CABEFC11}" srcOrd="2" destOrd="0" presId="urn:microsoft.com/office/officeart/2005/8/layout/cycle1"/>
    <dgm:cxn modelId="{ADB8F8ED-D87F-4C6F-A470-83B1D0AE7442}" type="presParOf" srcId="{CC473367-57C1-4D46-9B6C-4F7F46A1CBD6}" destId="{74EB344A-62C4-40D9-848E-5D94E340BB15}" srcOrd="3" destOrd="0" presId="urn:microsoft.com/office/officeart/2005/8/layout/cycle1"/>
    <dgm:cxn modelId="{CD94881E-6493-401F-A6BB-88E2E4A57D73}" type="presParOf" srcId="{CC473367-57C1-4D46-9B6C-4F7F46A1CBD6}" destId="{AD5EECE4-F6C0-4245-A95C-C43260BA5670}" srcOrd="4" destOrd="0" presId="urn:microsoft.com/office/officeart/2005/8/layout/cycle1"/>
    <dgm:cxn modelId="{50D5868C-4308-49BD-976F-0D621E08F005}" type="presParOf" srcId="{CC473367-57C1-4D46-9B6C-4F7F46A1CBD6}" destId="{B43F4BE5-DB62-465D-A363-DA166DCEDAD7}" srcOrd="5" destOrd="0" presId="urn:microsoft.com/office/officeart/2005/8/layout/cycle1"/>
    <dgm:cxn modelId="{F3971D5E-2DEE-44BD-850C-A8325860A821}" type="presParOf" srcId="{CC473367-57C1-4D46-9B6C-4F7F46A1CBD6}" destId="{24D45019-7026-47C8-B3DE-338FCEBA09E9}" srcOrd="6" destOrd="0" presId="urn:microsoft.com/office/officeart/2005/8/layout/cycle1"/>
    <dgm:cxn modelId="{54A15134-1135-42F5-95F6-C7ED2C37B8B9}" type="presParOf" srcId="{CC473367-57C1-4D46-9B6C-4F7F46A1CBD6}" destId="{9904BF3C-1A1F-4F60-89B6-342DDEBEA4C5}" srcOrd="7" destOrd="0" presId="urn:microsoft.com/office/officeart/2005/8/layout/cycle1"/>
    <dgm:cxn modelId="{FF4594E2-8C4D-4AED-BDA5-4E4138F38DEF}" type="presParOf" srcId="{CC473367-57C1-4D46-9B6C-4F7F46A1CBD6}" destId="{3ACEE628-CD83-4622-820F-850C1CAC2F2C}" srcOrd="8" destOrd="0" presId="urn:microsoft.com/office/officeart/2005/8/layout/cycle1"/>
    <dgm:cxn modelId="{E08FF47D-98AD-47BD-A1E7-D71C0094186A}" type="presParOf" srcId="{CC473367-57C1-4D46-9B6C-4F7F46A1CBD6}" destId="{C28D7C9B-D0CC-41A1-AA8C-994FC70D6C02}" srcOrd="9" destOrd="0" presId="urn:microsoft.com/office/officeart/2005/8/layout/cycle1"/>
    <dgm:cxn modelId="{3F402B51-8E05-43C4-9B42-D94A9A9FCB35}" type="presParOf" srcId="{CC473367-57C1-4D46-9B6C-4F7F46A1CBD6}" destId="{2D18F901-B533-4F9D-99BA-B3BFB500DC50}" srcOrd="10" destOrd="0" presId="urn:microsoft.com/office/officeart/2005/8/layout/cycle1"/>
    <dgm:cxn modelId="{D93B1F5B-DF1C-4C9E-B8B9-150441FF82E5}" type="presParOf" srcId="{CC473367-57C1-4D46-9B6C-4F7F46A1CBD6}" destId="{EB1BE879-2940-4D1C-848D-AABFBB3EFAC6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9497B9-DF22-4883-8D37-7F5CA8D37CE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3F220EE0-D311-4282-81CC-43FD4BCAA94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Norme di riconoscimento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74911F-729C-4333-B13F-7A62B20E5494}" type="parTrans" cxnId="{BB7DBE03-E94C-4847-A318-896EFF96A790}">
      <dgm:prSet/>
      <dgm:spPr/>
    </dgm:pt>
    <dgm:pt modelId="{85EFA8EE-71E1-472F-AF47-BBD149A92B5F}" type="sibTrans" cxnId="{BB7DBE03-E94C-4847-A318-896EFF96A790}">
      <dgm:prSet/>
      <dgm:spPr/>
    </dgm:pt>
    <dgm:pt modelId="{15B118B4-3D7F-40F6-A168-F6328DC3D08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Fonti del diritto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842871-A218-4432-9D7A-654648EEB857}" type="parTrans" cxnId="{9DDABBEE-BAA8-43EA-A5BC-1E4BAF71EBBB}">
      <dgm:prSet/>
      <dgm:spPr/>
    </dgm:pt>
    <dgm:pt modelId="{B068A0C2-8D63-47DF-A89B-883A259E895B}" type="sibTrans" cxnId="{9DDABBEE-BAA8-43EA-A5BC-1E4BAF71EBBB}">
      <dgm:prSet/>
      <dgm:spPr/>
    </dgm:pt>
    <dgm:pt modelId="{994C6937-F8ED-4282-AB6C-3FC8840854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Norme giuridiche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107F77-FDAE-4C53-9AFE-16966B65D2FA}" type="parTrans" cxnId="{9E2E8F96-91F2-4176-9ED6-AAEB23452390}">
      <dgm:prSet/>
      <dgm:spPr/>
    </dgm:pt>
    <dgm:pt modelId="{00F6D914-46B1-4889-A120-51A7CC8AB9F7}" type="sibTrans" cxnId="{9E2E8F96-91F2-4176-9ED6-AAEB23452390}">
      <dgm:prSet/>
      <dgm:spPr/>
    </dgm:pt>
    <dgm:pt modelId="{6A2B128F-12E7-44C5-9DB3-5069B98984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Ordinamento giuridico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E53319-43BA-444D-A306-3D1B13E9DE3F}" type="parTrans" cxnId="{B840D04F-BC7C-4A95-AFED-C65D167DC143}">
      <dgm:prSet/>
      <dgm:spPr/>
    </dgm:pt>
    <dgm:pt modelId="{068EFF5D-40EB-46F4-A27B-98FE80D9AF31}" type="sibTrans" cxnId="{B840D04F-BC7C-4A95-AFED-C65D167DC143}">
      <dgm:prSet/>
      <dgm:spPr/>
    </dgm:pt>
    <dgm:pt modelId="{F8509BF0-12DC-4AAD-BE04-35E731BF77DE}" type="pres">
      <dgm:prSet presAssocID="{CB9497B9-DF22-4883-8D37-7F5CA8D37CEC}" presName="cycle" presStyleCnt="0">
        <dgm:presLayoutVars>
          <dgm:dir val="rev"/>
          <dgm:resizeHandles val="exact"/>
        </dgm:presLayoutVars>
      </dgm:prSet>
      <dgm:spPr/>
    </dgm:pt>
    <dgm:pt modelId="{148FEDC7-F4DB-4290-B5B0-8B60B2E4399D}" type="pres">
      <dgm:prSet presAssocID="{3F220EE0-D311-4282-81CC-43FD4BCAA942}" presName="dummy" presStyleCnt="0"/>
      <dgm:spPr/>
    </dgm:pt>
    <dgm:pt modelId="{A240CA37-7B79-4D63-B98D-4492CF9975DA}" type="pres">
      <dgm:prSet presAssocID="{3F220EE0-D311-4282-81CC-43FD4BCAA942}" presName="node" presStyleLbl="revTx" presStyleIdx="0" presStyleCnt="4">
        <dgm:presLayoutVars>
          <dgm:bulletEnabled val="1"/>
        </dgm:presLayoutVars>
      </dgm:prSet>
      <dgm:spPr/>
    </dgm:pt>
    <dgm:pt modelId="{6184FF92-65E6-4CFC-A5B1-CCD8E449D775}" type="pres">
      <dgm:prSet presAssocID="{85EFA8EE-71E1-472F-AF47-BBD149A92B5F}" presName="sibTrans" presStyleLbl="node1" presStyleIdx="0" presStyleCnt="4"/>
      <dgm:spPr/>
    </dgm:pt>
    <dgm:pt modelId="{8BF598F6-9297-42B1-A11C-B38FCD72EAA6}" type="pres">
      <dgm:prSet presAssocID="{15B118B4-3D7F-40F6-A168-F6328DC3D082}" presName="dummy" presStyleCnt="0"/>
      <dgm:spPr/>
    </dgm:pt>
    <dgm:pt modelId="{ED40A2BB-1454-4F4F-BECF-C08623B70C88}" type="pres">
      <dgm:prSet presAssocID="{15B118B4-3D7F-40F6-A168-F6328DC3D082}" presName="node" presStyleLbl="revTx" presStyleIdx="1" presStyleCnt="4">
        <dgm:presLayoutVars>
          <dgm:bulletEnabled val="1"/>
        </dgm:presLayoutVars>
      </dgm:prSet>
      <dgm:spPr/>
    </dgm:pt>
    <dgm:pt modelId="{D10BAD8F-0104-46FE-BF52-BFEFE7B0988D}" type="pres">
      <dgm:prSet presAssocID="{B068A0C2-8D63-47DF-A89B-883A259E895B}" presName="sibTrans" presStyleLbl="node1" presStyleIdx="1" presStyleCnt="4"/>
      <dgm:spPr/>
    </dgm:pt>
    <dgm:pt modelId="{A8CB3404-FF5E-4B91-8C13-F3221E39F6A9}" type="pres">
      <dgm:prSet presAssocID="{994C6937-F8ED-4282-AB6C-3FC884085435}" presName="dummy" presStyleCnt="0"/>
      <dgm:spPr/>
    </dgm:pt>
    <dgm:pt modelId="{1551F170-CC39-4041-A525-390AB3FE2078}" type="pres">
      <dgm:prSet presAssocID="{994C6937-F8ED-4282-AB6C-3FC884085435}" presName="node" presStyleLbl="revTx" presStyleIdx="2" presStyleCnt="4">
        <dgm:presLayoutVars>
          <dgm:bulletEnabled val="1"/>
        </dgm:presLayoutVars>
      </dgm:prSet>
      <dgm:spPr/>
    </dgm:pt>
    <dgm:pt modelId="{3F3CC127-9586-4D49-AB18-448F1DD15C6F}" type="pres">
      <dgm:prSet presAssocID="{00F6D914-46B1-4889-A120-51A7CC8AB9F7}" presName="sibTrans" presStyleLbl="node1" presStyleIdx="2" presStyleCnt="4"/>
      <dgm:spPr/>
    </dgm:pt>
    <dgm:pt modelId="{F8EE2D2C-E39A-4C92-B0A1-8C5B62FBBF5F}" type="pres">
      <dgm:prSet presAssocID="{6A2B128F-12E7-44C5-9DB3-5069B98984F5}" presName="dummy" presStyleCnt="0"/>
      <dgm:spPr/>
    </dgm:pt>
    <dgm:pt modelId="{2F51EEC0-3A83-4A96-9497-5E9618075560}" type="pres">
      <dgm:prSet presAssocID="{6A2B128F-12E7-44C5-9DB3-5069B98984F5}" presName="node" presStyleLbl="revTx" presStyleIdx="3" presStyleCnt="4">
        <dgm:presLayoutVars>
          <dgm:bulletEnabled val="1"/>
        </dgm:presLayoutVars>
      </dgm:prSet>
      <dgm:spPr/>
    </dgm:pt>
    <dgm:pt modelId="{E0F5DC19-D69C-46D8-8969-E4129E419241}" type="pres">
      <dgm:prSet presAssocID="{068EFF5D-40EB-46F4-A27B-98FE80D9AF31}" presName="sibTrans" presStyleLbl="node1" presStyleIdx="3" presStyleCnt="4"/>
      <dgm:spPr/>
    </dgm:pt>
  </dgm:ptLst>
  <dgm:cxnLst>
    <dgm:cxn modelId="{BB7DBE03-E94C-4847-A318-896EFF96A790}" srcId="{CB9497B9-DF22-4883-8D37-7F5CA8D37CEC}" destId="{3F220EE0-D311-4282-81CC-43FD4BCAA942}" srcOrd="0" destOrd="0" parTransId="{D374911F-729C-4333-B13F-7A62B20E5494}" sibTransId="{85EFA8EE-71E1-472F-AF47-BBD149A92B5F}"/>
    <dgm:cxn modelId="{5E64A324-FF24-452E-911E-65EDA7132D03}" type="presOf" srcId="{068EFF5D-40EB-46F4-A27B-98FE80D9AF31}" destId="{E0F5DC19-D69C-46D8-8969-E4129E419241}" srcOrd="0" destOrd="0" presId="urn:microsoft.com/office/officeart/2005/8/layout/cycle1"/>
    <dgm:cxn modelId="{F656C04F-6EF5-41E0-B7C6-57827EB159E7}" type="presOf" srcId="{15B118B4-3D7F-40F6-A168-F6328DC3D082}" destId="{ED40A2BB-1454-4F4F-BECF-C08623B70C88}" srcOrd="0" destOrd="0" presId="urn:microsoft.com/office/officeart/2005/8/layout/cycle1"/>
    <dgm:cxn modelId="{7A12E7D3-EE43-4B4E-AE38-84B6A38A7F85}" type="presOf" srcId="{994C6937-F8ED-4282-AB6C-3FC884085435}" destId="{1551F170-CC39-4041-A525-390AB3FE2078}" srcOrd="0" destOrd="0" presId="urn:microsoft.com/office/officeart/2005/8/layout/cycle1"/>
    <dgm:cxn modelId="{3CCAEC16-9A0B-4874-AFCF-B65EA0A636D7}" type="presOf" srcId="{CB9497B9-DF22-4883-8D37-7F5CA8D37CEC}" destId="{F8509BF0-12DC-4AAD-BE04-35E731BF77DE}" srcOrd="0" destOrd="0" presId="urn:microsoft.com/office/officeart/2005/8/layout/cycle1"/>
    <dgm:cxn modelId="{16049CB4-3220-4E7F-92BC-6BCF0F5C7E64}" type="presOf" srcId="{3F220EE0-D311-4282-81CC-43FD4BCAA942}" destId="{A240CA37-7B79-4D63-B98D-4492CF9975DA}" srcOrd="0" destOrd="0" presId="urn:microsoft.com/office/officeart/2005/8/layout/cycle1"/>
    <dgm:cxn modelId="{DD591022-BC91-4E2C-92B6-722C5D29A7CB}" type="presOf" srcId="{6A2B128F-12E7-44C5-9DB3-5069B98984F5}" destId="{2F51EEC0-3A83-4A96-9497-5E9618075560}" srcOrd="0" destOrd="0" presId="urn:microsoft.com/office/officeart/2005/8/layout/cycle1"/>
    <dgm:cxn modelId="{1DF7B993-F669-429E-B9E0-8F826840B6E6}" type="presOf" srcId="{00F6D914-46B1-4889-A120-51A7CC8AB9F7}" destId="{3F3CC127-9586-4D49-AB18-448F1DD15C6F}" srcOrd="0" destOrd="0" presId="urn:microsoft.com/office/officeart/2005/8/layout/cycle1"/>
    <dgm:cxn modelId="{938B4483-48B9-4DE2-A599-464D8C5112CE}" type="presOf" srcId="{85EFA8EE-71E1-472F-AF47-BBD149A92B5F}" destId="{6184FF92-65E6-4CFC-A5B1-CCD8E449D775}" srcOrd="0" destOrd="0" presId="urn:microsoft.com/office/officeart/2005/8/layout/cycle1"/>
    <dgm:cxn modelId="{AD368A87-396A-4727-B419-27B2433A4ADF}" type="presOf" srcId="{B068A0C2-8D63-47DF-A89B-883A259E895B}" destId="{D10BAD8F-0104-46FE-BF52-BFEFE7B0988D}" srcOrd="0" destOrd="0" presId="urn:microsoft.com/office/officeart/2005/8/layout/cycle1"/>
    <dgm:cxn modelId="{9E2E8F96-91F2-4176-9ED6-AAEB23452390}" srcId="{CB9497B9-DF22-4883-8D37-7F5CA8D37CEC}" destId="{994C6937-F8ED-4282-AB6C-3FC884085435}" srcOrd="2" destOrd="0" parTransId="{77107F77-FDAE-4C53-9AFE-16966B65D2FA}" sibTransId="{00F6D914-46B1-4889-A120-51A7CC8AB9F7}"/>
    <dgm:cxn modelId="{B840D04F-BC7C-4A95-AFED-C65D167DC143}" srcId="{CB9497B9-DF22-4883-8D37-7F5CA8D37CEC}" destId="{6A2B128F-12E7-44C5-9DB3-5069B98984F5}" srcOrd="3" destOrd="0" parTransId="{0AE53319-43BA-444D-A306-3D1B13E9DE3F}" sibTransId="{068EFF5D-40EB-46F4-A27B-98FE80D9AF31}"/>
    <dgm:cxn modelId="{9DDABBEE-BAA8-43EA-A5BC-1E4BAF71EBBB}" srcId="{CB9497B9-DF22-4883-8D37-7F5CA8D37CEC}" destId="{15B118B4-3D7F-40F6-A168-F6328DC3D082}" srcOrd="1" destOrd="0" parTransId="{9B842871-A218-4432-9D7A-654648EEB857}" sibTransId="{B068A0C2-8D63-47DF-A89B-883A259E895B}"/>
    <dgm:cxn modelId="{1F2E981C-71F5-4DD3-8A11-53A037ED1727}" type="presParOf" srcId="{F8509BF0-12DC-4AAD-BE04-35E731BF77DE}" destId="{148FEDC7-F4DB-4290-B5B0-8B60B2E4399D}" srcOrd="0" destOrd="0" presId="urn:microsoft.com/office/officeart/2005/8/layout/cycle1"/>
    <dgm:cxn modelId="{067CDF22-7168-494B-BB55-55DC12B1E38E}" type="presParOf" srcId="{F8509BF0-12DC-4AAD-BE04-35E731BF77DE}" destId="{A240CA37-7B79-4D63-B98D-4492CF9975DA}" srcOrd="1" destOrd="0" presId="urn:microsoft.com/office/officeart/2005/8/layout/cycle1"/>
    <dgm:cxn modelId="{EE05E18D-0CEF-44F7-9E40-72E31A3F1849}" type="presParOf" srcId="{F8509BF0-12DC-4AAD-BE04-35E731BF77DE}" destId="{6184FF92-65E6-4CFC-A5B1-CCD8E449D775}" srcOrd="2" destOrd="0" presId="urn:microsoft.com/office/officeart/2005/8/layout/cycle1"/>
    <dgm:cxn modelId="{A32EE4E5-5AAF-4A06-A9A7-71160DD00462}" type="presParOf" srcId="{F8509BF0-12DC-4AAD-BE04-35E731BF77DE}" destId="{8BF598F6-9297-42B1-A11C-B38FCD72EAA6}" srcOrd="3" destOrd="0" presId="urn:microsoft.com/office/officeart/2005/8/layout/cycle1"/>
    <dgm:cxn modelId="{1336C6CD-679F-4288-9BFB-6F3300BB1553}" type="presParOf" srcId="{F8509BF0-12DC-4AAD-BE04-35E731BF77DE}" destId="{ED40A2BB-1454-4F4F-BECF-C08623B70C88}" srcOrd="4" destOrd="0" presId="urn:microsoft.com/office/officeart/2005/8/layout/cycle1"/>
    <dgm:cxn modelId="{3283A0CA-0200-4B44-9646-624AB7E49483}" type="presParOf" srcId="{F8509BF0-12DC-4AAD-BE04-35E731BF77DE}" destId="{D10BAD8F-0104-46FE-BF52-BFEFE7B0988D}" srcOrd="5" destOrd="0" presId="urn:microsoft.com/office/officeart/2005/8/layout/cycle1"/>
    <dgm:cxn modelId="{CD2D9D1C-7FC8-46D8-BA39-09CB06DE1758}" type="presParOf" srcId="{F8509BF0-12DC-4AAD-BE04-35E731BF77DE}" destId="{A8CB3404-FF5E-4B91-8C13-F3221E39F6A9}" srcOrd="6" destOrd="0" presId="urn:microsoft.com/office/officeart/2005/8/layout/cycle1"/>
    <dgm:cxn modelId="{CA95DF19-0216-4470-8C78-8FD36908FE6F}" type="presParOf" srcId="{F8509BF0-12DC-4AAD-BE04-35E731BF77DE}" destId="{1551F170-CC39-4041-A525-390AB3FE2078}" srcOrd="7" destOrd="0" presId="urn:microsoft.com/office/officeart/2005/8/layout/cycle1"/>
    <dgm:cxn modelId="{E03263B9-B2C3-4C29-A2C2-D11418BFD4C1}" type="presParOf" srcId="{F8509BF0-12DC-4AAD-BE04-35E731BF77DE}" destId="{3F3CC127-9586-4D49-AB18-448F1DD15C6F}" srcOrd="8" destOrd="0" presId="urn:microsoft.com/office/officeart/2005/8/layout/cycle1"/>
    <dgm:cxn modelId="{BA393F4B-02C1-465C-807B-EDDDA61B1C6F}" type="presParOf" srcId="{F8509BF0-12DC-4AAD-BE04-35E731BF77DE}" destId="{F8EE2D2C-E39A-4C92-B0A1-8C5B62FBBF5F}" srcOrd="9" destOrd="0" presId="urn:microsoft.com/office/officeart/2005/8/layout/cycle1"/>
    <dgm:cxn modelId="{9FA15CFC-DA0A-4CA2-87D7-85FBB5175F53}" type="presParOf" srcId="{F8509BF0-12DC-4AAD-BE04-35E731BF77DE}" destId="{2F51EEC0-3A83-4A96-9497-5E9618075560}" srcOrd="10" destOrd="0" presId="urn:microsoft.com/office/officeart/2005/8/layout/cycle1"/>
    <dgm:cxn modelId="{D3FDD9AD-2873-41F9-B6F4-7A08123BB6B1}" type="presParOf" srcId="{F8509BF0-12DC-4AAD-BE04-35E731BF77DE}" destId="{E0F5DC19-D69C-46D8-8969-E4129E419241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0A9706-219D-4916-A6D5-B06D6413D1E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66AA3E9-28D0-4723-AAB6-6ECB394151E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Rinvio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537B64B-EBA3-458C-AB05-A4B571997E26}" type="parTrans" cxnId="{65EF7AAC-C226-45BC-8733-9002ACA00C60}">
      <dgm:prSet/>
      <dgm:spPr/>
      <dgm:t>
        <a:bodyPr/>
        <a:lstStyle/>
        <a:p>
          <a:endParaRPr lang="it-IT"/>
        </a:p>
      </dgm:t>
    </dgm:pt>
    <dgm:pt modelId="{A049B506-078B-4475-B38C-EFD5C07BFEEF}" type="sibTrans" cxnId="{65EF7AAC-C226-45BC-8733-9002ACA00C60}">
      <dgm:prSet/>
      <dgm:spPr/>
      <dgm:t>
        <a:bodyPr/>
        <a:lstStyle/>
        <a:p>
          <a:endParaRPr lang="it-IT"/>
        </a:p>
      </dgm:t>
    </dgm:pt>
    <dgm:pt modelId="{27860C5B-6E48-486A-9A6C-82BDB5DE5A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rPr>
            <a:t>Fisso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È un rinvio al singolo specifico atto di un altro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ordinamento (perciò si chiama anche “materiale”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 “recettizio” o “all’atto”).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Un esempio in costituzione è dato dall’art. 7.2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7178B11-DC69-49AA-8F04-4145F3F5DD2B}" type="parTrans" cxnId="{628CA08B-1A02-4AB6-A106-E7B87C32B878}">
      <dgm:prSet/>
      <dgm:spPr/>
      <dgm:t>
        <a:bodyPr/>
        <a:lstStyle/>
        <a:p>
          <a:endParaRPr lang="it-IT"/>
        </a:p>
      </dgm:t>
    </dgm:pt>
    <dgm:pt modelId="{76B481FC-76B5-4C84-B47F-CC8A79E9BDA2}" type="sibTrans" cxnId="{628CA08B-1A02-4AB6-A106-E7B87C32B878}">
      <dgm:prSet/>
      <dgm:spPr/>
      <dgm:t>
        <a:bodyPr/>
        <a:lstStyle/>
        <a:p>
          <a:endParaRPr lang="it-IT"/>
        </a:p>
      </dgm:t>
    </dgm:pt>
    <dgm:pt modelId="{345DE038-2A6A-45BC-988A-A00EEBE763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rPr>
            <a:t>Mobile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È un rinvio ad una fonte di un altro ordinamento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(perciò si chiama anche “formale” o “non recettizio” 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“alla fonte”)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Un esempio in costituzione è l’art. 10.1</a:t>
          </a: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9F8DCC6E-BC35-4F54-B310-1E22AD5379DA}" type="parTrans" cxnId="{1648BA28-B8A0-4DB7-BC8B-B1A2A8B8EA01}">
      <dgm:prSet/>
      <dgm:spPr/>
      <dgm:t>
        <a:bodyPr/>
        <a:lstStyle/>
        <a:p>
          <a:endParaRPr lang="it-IT"/>
        </a:p>
      </dgm:t>
    </dgm:pt>
    <dgm:pt modelId="{05218366-64DD-481F-8A15-77CDC009ADAB}" type="sibTrans" cxnId="{1648BA28-B8A0-4DB7-BC8B-B1A2A8B8EA01}">
      <dgm:prSet/>
      <dgm:spPr/>
      <dgm:t>
        <a:bodyPr/>
        <a:lstStyle/>
        <a:p>
          <a:endParaRPr lang="it-IT"/>
        </a:p>
      </dgm:t>
    </dgm:pt>
    <dgm:pt modelId="{C833E994-1B52-4D1E-8C76-289AFCC8B9E4}" type="pres">
      <dgm:prSet presAssocID="{2E0A9706-219D-4916-A6D5-B06D6413D1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413FD92-2B3B-4AE7-994D-5B1B973EEF6E}" type="pres">
      <dgm:prSet presAssocID="{B66AA3E9-28D0-4723-AAB6-6ECB394151E7}" presName="hierRoot1" presStyleCnt="0">
        <dgm:presLayoutVars>
          <dgm:hierBranch/>
        </dgm:presLayoutVars>
      </dgm:prSet>
      <dgm:spPr/>
    </dgm:pt>
    <dgm:pt modelId="{ABC8EA06-0513-4CED-A3B8-24F332974D47}" type="pres">
      <dgm:prSet presAssocID="{B66AA3E9-28D0-4723-AAB6-6ECB394151E7}" presName="rootComposite1" presStyleCnt="0"/>
      <dgm:spPr/>
    </dgm:pt>
    <dgm:pt modelId="{6B0483C5-C31A-4DA3-8968-259C66BBBAE6}" type="pres">
      <dgm:prSet presAssocID="{B66AA3E9-28D0-4723-AAB6-6ECB394151E7}" presName="rootText1" presStyleLbl="node0" presStyleIdx="0" presStyleCnt="1">
        <dgm:presLayoutVars>
          <dgm:chPref val="3"/>
        </dgm:presLayoutVars>
      </dgm:prSet>
      <dgm:spPr/>
    </dgm:pt>
    <dgm:pt modelId="{516D303E-5345-4ED7-9DBC-982C36F528E8}" type="pres">
      <dgm:prSet presAssocID="{B66AA3E9-28D0-4723-AAB6-6ECB394151E7}" presName="rootConnector1" presStyleLbl="node1" presStyleIdx="0" presStyleCnt="0"/>
      <dgm:spPr/>
    </dgm:pt>
    <dgm:pt modelId="{C49E38A7-FDCF-4033-BACA-36601330EE1A}" type="pres">
      <dgm:prSet presAssocID="{B66AA3E9-28D0-4723-AAB6-6ECB394151E7}" presName="hierChild2" presStyleCnt="0"/>
      <dgm:spPr/>
    </dgm:pt>
    <dgm:pt modelId="{E7EC279F-5051-4371-A6C5-1967FF1F4BEF}" type="pres">
      <dgm:prSet presAssocID="{A7178B11-DC69-49AA-8F04-4145F3F5DD2B}" presName="Name35" presStyleLbl="parChTrans1D2" presStyleIdx="0" presStyleCnt="2"/>
      <dgm:spPr/>
    </dgm:pt>
    <dgm:pt modelId="{B6D6C881-5CF1-47F7-9AEA-877C607864EF}" type="pres">
      <dgm:prSet presAssocID="{27860C5B-6E48-486A-9A6C-82BDB5DE5AD5}" presName="hierRoot2" presStyleCnt="0">
        <dgm:presLayoutVars>
          <dgm:hierBranch/>
        </dgm:presLayoutVars>
      </dgm:prSet>
      <dgm:spPr/>
    </dgm:pt>
    <dgm:pt modelId="{5FA9973D-12EC-4A51-9E8E-34354CAEA6EF}" type="pres">
      <dgm:prSet presAssocID="{27860C5B-6E48-486A-9A6C-82BDB5DE5AD5}" presName="rootComposite" presStyleCnt="0"/>
      <dgm:spPr/>
    </dgm:pt>
    <dgm:pt modelId="{E691E0A2-6909-499A-8CAC-BF5670B54D4C}" type="pres">
      <dgm:prSet presAssocID="{27860C5B-6E48-486A-9A6C-82BDB5DE5AD5}" presName="rootText" presStyleLbl="node2" presStyleIdx="0" presStyleCnt="2">
        <dgm:presLayoutVars>
          <dgm:chPref val="3"/>
        </dgm:presLayoutVars>
      </dgm:prSet>
      <dgm:spPr/>
    </dgm:pt>
    <dgm:pt modelId="{08277742-853A-409E-BE89-B9323BDB395B}" type="pres">
      <dgm:prSet presAssocID="{27860C5B-6E48-486A-9A6C-82BDB5DE5AD5}" presName="rootConnector" presStyleLbl="node2" presStyleIdx="0" presStyleCnt="2"/>
      <dgm:spPr/>
    </dgm:pt>
    <dgm:pt modelId="{F78B88F2-543E-4C82-B2AF-627A50D11F7F}" type="pres">
      <dgm:prSet presAssocID="{27860C5B-6E48-486A-9A6C-82BDB5DE5AD5}" presName="hierChild4" presStyleCnt="0"/>
      <dgm:spPr/>
    </dgm:pt>
    <dgm:pt modelId="{4B05E658-A6F4-4B6D-88B2-5A158D4D8EDB}" type="pres">
      <dgm:prSet presAssocID="{27860C5B-6E48-486A-9A6C-82BDB5DE5AD5}" presName="hierChild5" presStyleCnt="0"/>
      <dgm:spPr/>
    </dgm:pt>
    <dgm:pt modelId="{2F11D375-FCB9-4AA4-B83B-4DFFBFBAA0DE}" type="pres">
      <dgm:prSet presAssocID="{9F8DCC6E-BC35-4F54-B310-1E22AD5379DA}" presName="Name35" presStyleLbl="parChTrans1D2" presStyleIdx="1" presStyleCnt="2"/>
      <dgm:spPr/>
    </dgm:pt>
    <dgm:pt modelId="{837394F1-74E5-4BE4-9DC3-AD2611944994}" type="pres">
      <dgm:prSet presAssocID="{345DE038-2A6A-45BC-988A-A00EEBE76332}" presName="hierRoot2" presStyleCnt="0">
        <dgm:presLayoutVars>
          <dgm:hierBranch/>
        </dgm:presLayoutVars>
      </dgm:prSet>
      <dgm:spPr/>
    </dgm:pt>
    <dgm:pt modelId="{F75F8A6B-ED49-4538-8C0F-F3DE52D3537B}" type="pres">
      <dgm:prSet presAssocID="{345DE038-2A6A-45BC-988A-A00EEBE76332}" presName="rootComposite" presStyleCnt="0"/>
      <dgm:spPr/>
    </dgm:pt>
    <dgm:pt modelId="{60AD7EF3-4FFD-479C-B6E9-2FE26AFF3495}" type="pres">
      <dgm:prSet presAssocID="{345DE038-2A6A-45BC-988A-A00EEBE76332}" presName="rootText" presStyleLbl="node2" presStyleIdx="1" presStyleCnt="2">
        <dgm:presLayoutVars>
          <dgm:chPref val="3"/>
        </dgm:presLayoutVars>
      </dgm:prSet>
      <dgm:spPr/>
    </dgm:pt>
    <dgm:pt modelId="{CF844311-B0DA-45BC-8D7B-022EACE12730}" type="pres">
      <dgm:prSet presAssocID="{345DE038-2A6A-45BC-988A-A00EEBE76332}" presName="rootConnector" presStyleLbl="node2" presStyleIdx="1" presStyleCnt="2"/>
      <dgm:spPr/>
    </dgm:pt>
    <dgm:pt modelId="{95487132-3023-42BD-8D59-8BC9FAEE9C1B}" type="pres">
      <dgm:prSet presAssocID="{345DE038-2A6A-45BC-988A-A00EEBE76332}" presName="hierChild4" presStyleCnt="0"/>
      <dgm:spPr/>
    </dgm:pt>
    <dgm:pt modelId="{B19B60E8-311D-4D12-9292-FEC2EDE76455}" type="pres">
      <dgm:prSet presAssocID="{345DE038-2A6A-45BC-988A-A00EEBE76332}" presName="hierChild5" presStyleCnt="0"/>
      <dgm:spPr/>
    </dgm:pt>
    <dgm:pt modelId="{17768C26-0371-4431-AE01-9078D08C5C84}" type="pres">
      <dgm:prSet presAssocID="{B66AA3E9-28D0-4723-AAB6-6ECB394151E7}" presName="hierChild3" presStyleCnt="0"/>
      <dgm:spPr/>
    </dgm:pt>
  </dgm:ptLst>
  <dgm:cxnLst>
    <dgm:cxn modelId="{2EFDE65C-E3C0-4EB9-BB62-2C3EEACED938}" type="presOf" srcId="{2E0A9706-219D-4916-A6D5-B06D6413D1EF}" destId="{C833E994-1B52-4D1E-8C76-289AFCC8B9E4}" srcOrd="0" destOrd="0" presId="urn:microsoft.com/office/officeart/2005/8/layout/orgChart1"/>
    <dgm:cxn modelId="{12B47213-F1CD-4206-AE4F-F712FAFDC424}" type="presOf" srcId="{B66AA3E9-28D0-4723-AAB6-6ECB394151E7}" destId="{6B0483C5-C31A-4DA3-8968-259C66BBBAE6}" srcOrd="0" destOrd="0" presId="urn:microsoft.com/office/officeart/2005/8/layout/orgChart1"/>
    <dgm:cxn modelId="{525952E6-7359-4102-91B6-DD8EAE0784B1}" type="presOf" srcId="{A7178B11-DC69-49AA-8F04-4145F3F5DD2B}" destId="{E7EC279F-5051-4371-A6C5-1967FF1F4BEF}" srcOrd="0" destOrd="0" presId="urn:microsoft.com/office/officeart/2005/8/layout/orgChart1"/>
    <dgm:cxn modelId="{628CA08B-1A02-4AB6-A106-E7B87C32B878}" srcId="{B66AA3E9-28D0-4723-AAB6-6ECB394151E7}" destId="{27860C5B-6E48-486A-9A6C-82BDB5DE5AD5}" srcOrd="0" destOrd="0" parTransId="{A7178B11-DC69-49AA-8F04-4145F3F5DD2B}" sibTransId="{76B481FC-76B5-4C84-B47F-CC8A79E9BDA2}"/>
    <dgm:cxn modelId="{65EF7AAC-C226-45BC-8733-9002ACA00C60}" srcId="{2E0A9706-219D-4916-A6D5-B06D6413D1EF}" destId="{B66AA3E9-28D0-4723-AAB6-6ECB394151E7}" srcOrd="0" destOrd="0" parTransId="{B537B64B-EBA3-458C-AB05-A4B571997E26}" sibTransId="{A049B506-078B-4475-B38C-EFD5C07BFEEF}"/>
    <dgm:cxn modelId="{184F330B-24B5-4AD6-9FBF-C5F15BC4B0CA}" type="presOf" srcId="{345DE038-2A6A-45BC-988A-A00EEBE76332}" destId="{60AD7EF3-4FFD-479C-B6E9-2FE26AFF3495}" srcOrd="0" destOrd="0" presId="urn:microsoft.com/office/officeart/2005/8/layout/orgChart1"/>
    <dgm:cxn modelId="{BA00950D-7375-4D12-B502-6307A8C74429}" type="presOf" srcId="{9F8DCC6E-BC35-4F54-B310-1E22AD5379DA}" destId="{2F11D375-FCB9-4AA4-B83B-4DFFBFBAA0DE}" srcOrd="0" destOrd="0" presId="urn:microsoft.com/office/officeart/2005/8/layout/orgChart1"/>
    <dgm:cxn modelId="{C12F22A9-297D-4150-A11B-53D9ACE0ED6E}" type="presOf" srcId="{345DE038-2A6A-45BC-988A-A00EEBE76332}" destId="{CF844311-B0DA-45BC-8D7B-022EACE12730}" srcOrd="1" destOrd="0" presId="urn:microsoft.com/office/officeart/2005/8/layout/orgChart1"/>
    <dgm:cxn modelId="{98BA8933-89BE-4436-B45E-6AC41247F967}" type="presOf" srcId="{27860C5B-6E48-486A-9A6C-82BDB5DE5AD5}" destId="{E691E0A2-6909-499A-8CAC-BF5670B54D4C}" srcOrd="0" destOrd="0" presId="urn:microsoft.com/office/officeart/2005/8/layout/orgChart1"/>
    <dgm:cxn modelId="{AB6D8676-F7B0-457F-AA87-3B71984C4E65}" type="presOf" srcId="{27860C5B-6E48-486A-9A6C-82BDB5DE5AD5}" destId="{08277742-853A-409E-BE89-B9323BDB395B}" srcOrd="1" destOrd="0" presId="urn:microsoft.com/office/officeart/2005/8/layout/orgChart1"/>
    <dgm:cxn modelId="{BD7BBB0B-9925-47EB-B276-3912245ABE8C}" type="presOf" srcId="{B66AA3E9-28D0-4723-AAB6-6ECB394151E7}" destId="{516D303E-5345-4ED7-9DBC-982C36F528E8}" srcOrd="1" destOrd="0" presId="urn:microsoft.com/office/officeart/2005/8/layout/orgChart1"/>
    <dgm:cxn modelId="{1648BA28-B8A0-4DB7-BC8B-B1A2A8B8EA01}" srcId="{B66AA3E9-28D0-4723-AAB6-6ECB394151E7}" destId="{345DE038-2A6A-45BC-988A-A00EEBE76332}" srcOrd="1" destOrd="0" parTransId="{9F8DCC6E-BC35-4F54-B310-1E22AD5379DA}" sibTransId="{05218366-64DD-481F-8A15-77CDC009ADAB}"/>
    <dgm:cxn modelId="{66400C7E-1CD7-41A1-A080-2A178A267EF3}" type="presParOf" srcId="{C833E994-1B52-4D1E-8C76-289AFCC8B9E4}" destId="{1413FD92-2B3B-4AE7-994D-5B1B973EEF6E}" srcOrd="0" destOrd="0" presId="urn:microsoft.com/office/officeart/2005/8/layout/orgChart1"/>
    <dgm:cxn modelId="{A01C0505-14BC-45C4-BA02-A338D37A5794}" type="presParOf" srcId="{1413FD92-2B3B-4AE7-994D-5B1B973EEF6E}" destId="{ABC8EA06-0513-4CED-A3B8-24F332974D47}" srcOrd="0" destOrd="0" presId="urn:microsoft.com/office/officeart/2005/8/layout/orgChart1"/>
    <dgm:cxn modelId="{04756872-FD6B-4807-A77C-39B4F3106CBE}" type="presParOf" srcId="{ABC8EA06-0513-4CED-A3B8-24F332974D47}" destId="{6B0483C5-C31A-4DA3-8968-259C66BBBAE6}" srcOrd="0" destOrd="0" presId="urn:microsoft.com/office/officeart/2005/8/layout/orgChart1"/>
    <dgm:cxn modelId="{D9D76F7E-DEFD-459B-8BB4-DEB1E1ABCF36}" type="presParOf" srcId="{ABC8EA06-0513-4CED-A3B8-24F332974D47}" destId="{516D303E-5345-4ED7-9DBC-982C36F528E8}" srcOrd="1" destOrd="0" presId="urn:microsoft.com/office/officeart/2005/8/layout/orgChart1"/>
    <dgm:cxn modelId="{91DD32AC-9D01-4F54-9FBE-22E69E09DD07}" type="presParOf" srcId="{1413FD92-2B3B-4AE7-994D-5B1B973EEF6E}" destId="{C49E38A7-FDCF-4033-BACA-36601330EE1A}" srcOrd="1" destOrd="0" presId="urn:microsoft.com/office/officeart/2005/8/layout/orgChart1"/>
    <dgm:cxn modelId="{2F0F55C3-3B76-4207-8FAC-482FC47B3D2E}" type="presParOf" srcId="{C49E38A7-FDCF-4033-BACA-36601330EE1A}" destId="{E7EC279F-5051-4371-A6C5-1967FF1F4BEF}" srcOrd="0" destOrd="0" presId="urn:microsoft.com/office/officeart/2005/8/layout/orgChart1"/>
    <dgm:cxn modelId="{31FBA787-0EC5-478D-9925-58413F0E774B}" type="presParOf" srcId="{C49E38A7-FDCF-4033-BACA-36601330EE1A}" destId="{B6D6C881-5CF1-47F7-9AEA-877C607864EF}" srcOrd="1" destOrd="0" presId="urn:microsoft.com/office/officeart/2005/8/layout/orgChart1"/>
    <dgm:cxn modelId="{8706C3DD-CD50-4B9A-88A4-08160844E8E3}" type="presParOf" srcId="{B6D6C881-5CF1-47F7-9AEA-877C607864EF}" destId="{5FA9973D-12EC-4A51-9E8E-34354CAEA6EF}" srcOrd="0" destOrd="0" presId="urn:microsoft.com/office/officeart/2005/8/layout/orgChart1"/>
    <dgm:cxn modelId="{39C6021A-6447-43C5-83D0-BB0D3B436D7B}" type="presParOf" srcId="{5FA9973D-12EC-4A51-9E8E-34354CAEA6EF}" destId="{E691E0A2-6909-499A-8CAC-BF5670B54D4C}" srcOrd="0" destOrd="0" presId="urn:microsoft.com/office/officeart/2005/8/layout/orgChart1"/>
    <dgm:cxn modelId="{3EDD2436-E9CD-4C12-AC1A-D57498ADE872}" type="presParOf" srcId="{5FA9973D-12EC-4A51-9E8E-34354CAEA6EF}" destId="{08277742-853A-409E-BE89-B9323BDB395B}" srcOrd="1" destOrd="0" presId="urn:microsoft.com/office/officeart/2005/8/layout/orgChart1"/>
    <dgm:cxn modelId="{C4445F94-25FA-41D3-8780-C28F845A6E39}" type="presParOf" srcId="{B6D6C881-5CF1-47F7-9AEA-877C607864EF}" destId="{F78B88F2-543E-4C82-B2AF-627A50D11F7F}" srcOrd="1" destOrd="0" presId="urn:microsoft.com/office/officeart/2005/8/layout/orgChart1"/>
    <dgm:cxn modelId="{8CE68F15-9E99-44D0-8D14-BC7B68118940}" type="presParOf" srcId="{B6D6C881-5CF1-47F7-9AEA-877C607864EF}" destId="{4B05E658-A6F4-4B6D-88B2-5A158D4D8EDB}" srcOrd="2" destOrd="0" presId="urn:microsoft.com/office/officeart/2005/8/layout/orgChart1"/>
    <dgm:cxn modelId="{64E5A1F7-19B5-423A-AB80-5676CE38C904}" type="presParOf" srcId="{C49E38A7-FDCF-4033-BACA-36601330EE1A}" destId="{2F11D375-FCB9-4AA4-B83B-4DFFBFBAA0DE}" srcOrd="2" destOrd="0" presId="urn:microsoft.com/office/officeart/2005/8/layout/orgChart1"/>
    <dgm:cxn modelId="{0FA16453-3392-48C3-8579-8E62CA044254}" type="presParOf" srcId="{C49E38A7-FDCF-4033-BACA-36601330EE1A}" destId="{837394F1-74E5-4BE4-9DC3-AD2611944994}" srcOrd="3" destOrd="0" presId="urn:microsoft.com/office/officeart/2005/8/layout/orgChart1"/>
    <dgm:cxn modelId="{8D6BBBD7-43FA-4DE8-9120-243D12110766}" type="presParOf" srcId="{837394F1-74E5-4BE4-9DC3-AD2611944994}" destId="{F75F8A6B-ED49-4538-8C0F-F3DE52D3537B}" srcOrd="0" destOrd="0" presId="urn:microsoft.com/office/officeart/2005/8/layout/orgChart1"/>
    <dgm:cxn modelId="{A1A761FC-E172-416C-BE6F-F43D4FBE159A}" type="presParOf" srcId="{F75F8A6B-ED49-4538-8C0F-F3DE52D3537B}" destId="{60AD7EF3-4FFD-479C-B6E9-2FE26AFF3495}" srcOrd="0" destOrd="0" presId="urn:microsoft.com/office/officeart/2005/8/layout/orgChart1"/>
    <dgm:cxn modelId="{CF323362-021A-4E82-A83C-FB6E58EC984A}" type="presParOf" srcId="{F75F8A6B-ED49-4538-8C0F-F3DE52D3537B}" destId="{CF844311-B0DA-45BC-8D7B-022EACE12730}" srcOrd="1" destOrd="0" presId="urn:microsoft.com/office/officeart/2005/8/layout/orgChart1"/>
    <dgm:cxn modelId="{412565D8-5B97-4C64-9C00-053ECBFF70CF}" type="presParOf" srcId="{837394F1-74E5-4BE4-9DC3-AD2611944994}" destId="{95487132-3023-42BD-8D59-8BC9FAEE9C1B}" srcOrd="1" destOrd="0" presId="urn:microsoft.com/office/officeart/2005/8/layout/orgChart1"/>
    <dgm:cxn modelId="{8D174A0B-48AA-4270-92EC-E7F9C5BBCC1D}" type="presParOf" srcId="{837394F1-74E5-4BE4-9DC3-AD2611944994}" destId="{B19B60E8-311D-4D12-9292-FEC2EDE76455}" srcOrd="2" destOrd="0" presId="urn:microsoft.com/office/officeart/2005/8/layout/orgChart1"/>
    <dgm:cxn modelId="{8A3050F1-5901-4BF9-BF58-E2BDEEE26D08}" type="presParOf" srcId="{1413FD92-2B3B-4AE7-994D-5B1B973EEF6E}" destId="{17768C26-0371-4431-AE01-9078D08C5C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B3318-6C59-4FB5-AC62-9D5C0809559D}">
      <dsp:nvSpPr>
        <dsp:cNvPr id="0" name=""/>
        <dsp:cNvSpPr/>
      </dsp:nvSpPr>
      <dsp:spPr>
        <a:xfrm>
          <a:off x="83348" y="83348"/>
          <a:ext cx="1325151" cy="132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Norme di riconoscimento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83348" y="83348"/>
        <a:ext cx="1325151" cy="1325151"/>
      </dsp:txXfrm>
    </dsp:sp>
    <dsp:sp modelId="{4023D94C-3BDA-406D-B84B-0DB797787D31}">
      <dsp:nvSpPr>
        <dsp:cNvPr id="0" name=""/>
        <dsp:cNvSpPr/>
      </dsp:nvSpPr>
      <dsp:spPr>
        <a:xfrm>
          <a:off x="-309" y="-309"/>
          <a:ext cx="3743944" cy="3743944"/>
        </a:xfrm>
        <a:prstGeom prst="leftCircularArrow">
          <a:avLst>
            <a:gd name="adj1" fmla="val 6902"/>
            <a:gd name="adj2" fmla="val 465342"/>
            <a:gd name="adj3" fmla="val 10250542"/>
            <a:gd name="adj4" fmla="val 118148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5F634-F67E-49A4-918D-DEF519D8F856}">
      <dsp:nvSpPr>
        <dsp:cNvPr id="0" name=""/>
        <dsp:cNvSpPr/>
      </dsp:nvSpPr>
      <dsp:spPr>
        <a:xfrm>
          <a:off x="83348" y="2334824"/>
          <a:ext cx="1325151" cy="132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Fonti del diritto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83348" y="2334824"/>
        <a:ext cx="1325151" cy="1325151"/>
      </dsp:txXfrm>
    </dsp:sp>
    <dsp:sp modelId="{67BF43BB-D85A-4ED9-B3F0-B2B555B28486}">
      <dsp:nvSpPr>
        <dsp:cNvPr id="0" name=""/>
        <dsp:cNvSpPr/>
      </dsp:nvSpPr>
      <dsp:spPr>
        <a:xfrm>
          <a:off x="-309" y="-309"/>
          <a:ext cx="3743944" cy="3743944"/>
        </a:xfrm>
        <a:prstGeom prst="leftCircularArrow">
          <a:avLst>
            <a:gd name="adj1" fmla="val 6902"/>
            <a:gd name="adj2" fmla="val 465342"/>
            <a:gd name="adj3" fmla="val 4850542"/>
            <a:gd name="adj4" fmla="val 64148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D419A-C721-48B1-AFF3-2BBD050C087C}">
      <dsp:nvSpPr>
        <dsp:cNvPr id="0" name=""/>
        <dsp:cNvSpPr/>
      </dsp:nvSpPr>
      <dsp:spPr>
        <a:xfrm>
          <a:off x="2334824" y="2334824"/>
          <a:ext cx="1325151" cy="132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Norme giuridiche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334824" y="2334824"/>
        <a:ext cx="1325151" cy="1325151"/>
      </dsp:txXfrm>
    </dsp:sp>
    <dsp:sp modelId="{F8B5AABF-B2AD-4EDD-999E-AC1FF577A616}">
      <dsp:nvSpPr>
        <dsp:cNvPr id="0" name=""/>
        <dsp:cNvSpPr/>
      </dsp:nvSpPr>
      <dsp:spPr>
        <a:xfrm>
          <a:off x="-309" y="-309"/>
          <a:ext cx="3743944" cy="3743944"/>
        </a:xfrm>
        <a:prstGeom prst="leftCircularArrow">
          <a:avLst>
            <a:gd name="adj1" fmla="val 6902"/>
            <a:gd name="adj2" fmla="val 465342"/>
            <a:gd name="adj3" fmla="val 21050542"/>
            <a:gd name="adj4" fmla="val 10148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A0424-4D07-4E26-92CE-9321ADF7AF53}">
      <dsp:nvSpPr>
        <dsp:cNvPr id="0" name=""/>
        <dsp:cNvSpPr/>
      </dsp:nvSpPr>
      <dsp:spPr>
        <a:xfrm>
          <a:off x="2334824" y="83348"/>
          <a:ext cx="1325151" cy="132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Ordinamento giuridico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334824" y="83348"/>
        <a:ext cx="1325151" cy="1325151"/>
      </dsp:txXfrm>
    </dsp:sp>
    <dsp:sp modelId="{E6CD2001-969A-4B1D-B752-CF0C0707E5E5}">
      <dsp:nvSpPr>
        <dsp:cNvPr id="0" name=""/>
        <dsp:cNvSpPr/>
      </dsp:nvSpPr>
      <dsp:spPr>
        <a:xfrm>
          <a:off x="-309" y="-309"/>
          <a:ext cx="3743944" cy="3743944"/>
        </a:xfrm>
        <a:prstGeom prst="leftCircularArrow">
          <a:avLst>
            <a:gd name="adj1" fmla="val 6902"/>
            <a:gd name="adj2" fmla="val 465342"/>
            <a:gd name="adj3" fmla="val 15650542"/>
            <a:gd name="adj4" fmla="val 172148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7B485-C055-4355-BA5E-C71F483C7CAE}">
      <dsp:nvSpPr>
        <dsp:cNvPr id="0" name=""/>
        <dsp:cNvSpPr/>
      </dsp:nvSpPr>
      <dsp:spPr>
        <a:xfrm>
          <a:off x="83348" y="83348"/>
          <a:ext cx="1325151" cy="132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Norme di riconoscimento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83348" y="83348"/>
        <a:ext cx="1325151" cy="1325151"/>
      </dsp:txXfrm>
    </dsp:sp>
    <dsp:sp modelId="{2CF0667F-8DE4-4A0B-ABA5-5EF8CABEFC11}">
      <dsp:nvSpPr>
        <dsp:cNvPr id="0" name=""/>
        <dsp:cNvSpPr/>
      </dsp:nvSpPr>
      <dsp:spPr>
        <a:xfrm>
          <a:off x="-309" y="-309"/>
          <a:ext cx="3743944" cy="3743944"/>
        </a:xfrm>
        <a:prstGeom prst="leftCircularArrow">
          <a:avLst>
            <a:gd name="adj1" fmla="val 6902"/>
            <a:gd name="adj2" fmla="val 465342"/>
            <a:gd name="adj3" fmla="val 10250542"/>
            <a:gd name="adj4" fmla="val 118148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5EECE4-F6C0-4245-A95C-C43260BA5670}">
      <dsp:nvSpPr>
        <dsp:cNvPr id="0" name=""/>
        <dsp:cNvSpPr/>
      </dsp:nvSpPr>
      <dsp:spPr>
        <a:xfrm>
          <a:off x="83348" y="2334824"/>
          <a:ext cx="1325151" cy="132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Fonti del diritto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83348" y="2334824"/>
        <a:ext cx="1325151" cy="1325151"/>
      </dsp:txXfrm>
    </dsp:sp>
    <dsp:sp modelId="{B43F4BE5-DB62-465D-A363-DA166DCEDAD7}">
      <dsp:nvSpPr>
        <dsp:cNvPr id="0" name=""/>
        <dsp:cNvSpPr/>
      </dsp:nvSpPr>
      <dsp:spPr>
        <a:xfrm>
          <a:off x="-309" y="-309"/>
          <a:ext cx="3743944" cy="3743944"/>
        </a:xfrm>
        <a:prstGeom prst="leftCircularArrow">
          <a:avLst>
            <a:gd name="adj1" fmla="val 6902"/>
            <a:gd name="adj2" fmla="val 465342"/>
            <a:gd name="adj3" fmla="val 4850542"/>
            <a:gd name="adj4" fmla="val 64148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4BF3C-1A1F-4F60-89B6-342DDEBEA4C5}">
      <dsp:nvSpPr>
        <dsp:cNvPr id="0" name=""/>
        <dsp:cNvSpPr/>
      </dsp:nvSpPr>
      <dsp:spPr>
        <a:xfrm>
          <a:off x="2334824" y="2334824"/>
          <a:ext cx="1325151" cy="132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Norme giuridiche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334824" y="2334824"/>
        <a:ext cx="1325151" cy="1325151"/>
      </dsp:txXfrm>
    </dsp:sp>
    <dsp:sp modelId="{3ACEE628-CD83-4622-820F-850C1CAC2F2C}">
      <dsp:nvSpPr>
        <dsp:cNvPr id="0" name=""/>
        <dsp:cNvSpPr/>
      </dsp:nvSpPr>
      <dsp:spPr>
        <a:xfrm>
          <a:off x="-309" y="-309"/>
          <a:ext cx="3743944" cy="3743944"/>
        </a:xfrm>
        <a:prstGeom prst="leftCircularArrow">
          <a:avLst>
            <a:gd name="adj1" fmla="val 6902"/>
            <a:gd name="adj2" fmla="val 465342"/>
            <a:gd name="adj3" fmla="val 21050542"/>
            <a:gd name="adj4" fmla="val 10148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8F901-B533-4F9D-99BA-B3BFB500DC50}">
      <dsp:nvSpPr>
        <dsp:cNvPr id="0" name=""/>
        <dsp:cNvSpPr/>
      </dsp:nvSpPr>
      <dsp:spPr>
        <a:xfrm>
          <a:off x="2334824" y="83348"/>
          <a:ext cx="1325151" cy="132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Ordinamento giuridico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334824" y="83348"/>
        <a:ext cx="1325151" cy="1325151"/>
      </dsp:txXfrm>
    </dsp:sp>
    <dsp:sp modelId="{EB1BE879-2940-4D1C-848D-AABFBB3EFAC6}">
      <dsp:nvSpPr>
        <dsp:cNvPr id="0" name=""/>
        <dsp:cNvSpPr/>
      </dsp:nvSpPr>
      <dsp:spPr>
        <a:xfrm>
          <a:off x="-309" y="-309"/>
          <a:ext cx="3743944" cy="3743944"/>
        </a:xfrm>
        <a:prstGeom prst="leftCircularArrow">
          <a:avLst>
            <a:gd name="adj1" fmla="val 6902"/>
            <a:gd name="adj2" fmla="val 465342"/>
            <a:gd name="adj3" fmla="val 15650542"/>
            <a:gd name="adj4" fmla="val 172148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0CA37-7B79-4D63-B98D-4492CF9975DA}">
      <dsp:nvSpPr>
        <dsp:cNvPr id="0" name=""/>
        <dsp:cNvSpPr/>
      </dsp:nvSpPr>
      <dsp:spPr>
        <a:xfrm>
          <a:off x="247046" y="66864"/>
          <a:ext cx="1070892" cy="107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Norme di riconoscimento</a:t>
          </a:r>
          <a:endParaRPr kumimoji="0" lang="it-IT" altLang="it-IT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7046" y="66864"/>
        <a:ext cx="1070892" cy="1070892"/>
      </dsp:txXfrm>
    </dsp:sp>
    <dsp:sp modelId="{6184FF92-65E6-4CFC-A5B1-CCD8E449D775}">
      <dsp:nvSpPr>
        <dsp:cNvPr id="0" name=""/>
        <dsp:cNvSpPr/>
      </dsp:nvSpPr>
      <dsp:spPr>
        <a:xfrm>
          <a:off x="179422" y="-759"/>
          <a:ext cx="3025705" cy="3025705"/>
        </a:xfrm>
        <a:prstGeom prst="leftCircularArrow">
          <a:avLst>
            <a:gd name="adj1" fmla="val 6902"/>
            <a:gd name="adj2" fmla="val 465321"/>
            <a:gd name="adj3" fmla="val 10250452"/>
            <a:gd name="adj4" fmla="val 11814868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40A2BB-1454-4F4F-BECF-C08623B70C88}">
      <dsp:nvSpPr>
        <dsp:cNvPr id="0" name=""/>
        <dsp:cNvSpPr/>
      </dsp:nvSpPr>
      <dsp:spPr>
        <a:xfrm>
          <a:off x="247046" y="1886429"/>
          <a:ext cx="1070892" cy="107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Fonti del diritto</a:t>
          </a:r>
          <a:endParaRPr kumimoji="0" lang="it-IT" altLang="it-IT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7046" y="1886429"/>
        <a:ext cx="1070892" cy="1070892"/>
      </dsp:txXfrm>
    </dsp:sp>
    <dsp:sp modelId="{D10BAD8F-0104-46FE-BF52-BFEFE7B0988D}">
      <dsp:nvSpPr>
        <dsp:cNvPr id="0" name=""/>
        <dsp:cNvSpPr/>
      </dsp:nvSpPr>
      <dsp:spPr>
        <a:xfrm>
          <a:off x="179422" y="-759"/>
          <a:ext cx="3025705" cy="3025705"/>
        </a:xfrm>
        <a:prstGeom prst="leftCircularArrow">
          <a:avLst>
            <a:gd name="adj1" fmla="val 6902"/>
            <a:gd name="adj2" fmla="val 465321"/>
            <a:gd name="adj3" fmla="val 4850452"/>
            <a:gd name="adj4" fmla="val 6414868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1F170-CC39-4041-A525-390AB3FE2078}">
      <dsp:nvSpPr>
        <dsp:cNvPr id="0" name=""/>
        <dsp:cNvSpPr/>
      </dsp:nvSpPr>
      <dsp:spPr>
        <a:xfrm>
          <a:off x="2066611" y="1886429"/>
          <a:ext cx="1070892" cy="107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Norme giuridiche</a:t>
          </a:r>
          <a:endParaRPr kumimoji="0" lang="it-IT" altLang="it-IT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66611" y="1886429"/>
        <a:ext cx="1070892" cy="1070892"/>
      </dsp:txXfrm>
    </dsp:sp>
    <dsp:sp modelId="{3F3CC127-9586-4D49-AB18-448F1DD15C6F}">
      <dsp:nvSpPr>
        <dsp:cNvPr id="0" name=""/>
        <dsp:cNvSpPr/>
      </dsp:nvSpPr>
      <dsp:spPr>
        <a:xfrm>
          <a:off x="179422" y="-759"/>
          <a:ext cx="3025705" cy="3025705"/>
        </a:xfrm>
        <a:prstGeom prst="leftCircularArrow">
          <a:avLst>
            <a:gd name="adj1" fmla="val 6902"/>
            <a:gd name="adj2" fmla="val 465321"/>
            <a:gd name="adj3" fmla="val 21050452"/>
            <a:gd name="adj4" fmla="val 1014868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1EEC0-3A83-4A96-9497-5E9618075560}">
      <dsp:nvSpPr>
        <dsp:cNvPr id="0" name=""/>
        <dsp:cNvSpPr/>
      </dsp:nvSpPr>
      <dsp:spPr>
        <a:xfrm>
          <a:off x="2066611" y="66864"/>
          <a:ext cx="1070892" cy="107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Ordinamento giuridico</a:t>
          </a:r>
          <a:endParaRPr kumimoji="0" lang="it-IT" altLang="it-IT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66611" y="66864"/>
        <a:ext cx="1070892" cy="1070892"/>
      </dsp:txXfrm>
    </dsp:sp>
    <dsp:sp modelId="{E0F5DC19-D69C-46D8-8969-E4129E419241}">
      <dsp:nvSpPr>
        <dsp:cNvPr id="0" name=""/>
        <dsp:cNvSpPr/>
      </dsp:nvSpPr>
      <dsp:spPr>
        <a:xfrm>
          <a:off x="179422" y="-759"/>
          <a:ext cx="3025705" cy="3025705"/>
        </a:xfrm>
        <a:prstGeom prst="leftCircularArrow">
          <a:avLst>
            <a:gd name="adj1" fmla="val 6902"/>
            <a:gd name="adj2" fmla="val 465321"/>
            <a:gd name="adj3" fmla="val 15650452"/>
            <a:gd name="adj4" fmla="val 17214868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1D375-FCB9-4AA4-B83B-4DFFBFBAA0DE}">
      <dsp:nvSpPr>
        <dsp:cNvPr id="0" name=""/>
        <dsp:cNvSpPr/>
      </dsp:nvSpPr>
      <dsp:spPr>
        <a:xfrm>
          <a:off x="4104481" y="2144612"/>
          <a:ext cx="2246166" cy="77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830"/>
              </a:lnTo>
              <a:lnTo>
                <a:pt x="2246166" y="389830"/>
              </a:lnTo>
              <a:lnTo>
                <a:pt x="2246166" y="7796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C279F-5051-4371-A6C5-1967FF1F4BEF}">
      <dsp:nvSpPr>
        <dsp:cNvPr id="0" name=""/>
        <dsp:cNvSpPr/>
      </dsp:nvSpPr>
      <dsp:spPr>
        <a:xfrm>
          <a:off x="1858315" y="2144612"/>
          <a:ext cx="2246166" cy="779661"/>
        </a:xfrm>
        <a:custGeom>
          <a:avLst/>
          <a:gdLst/>
          <a:ahLst/>
          <a:cxnLst/>
          <a:rect l="0" t="0" r="0" b="0"/>
          <a:pathLst>
            <a:path>
              <a:moveTo>
                <a:pt x="2246166" y="0"/>
              </a:moveTo>
              <a:lnTo>
                <a:pt x="2246166" y="389830"/>
              </a:lnTo>
              <a:lnTo>
                <a:pt x="0" y="389830"/>
              </a:lnTo>
              <a:lnTo>
                <a:pt x="0" y="7796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483C5-C31A-4DA3-8968-259C66BBBAE6}">
      <dsp:nvSpPr>
        <dsp:cNvPr id="0" name=""/>
        <dsp:cNvSpPr/>
      </dsp:nvSpPr>
      <dsp:spPr>
        <a:xfrm>
          <a:off x="2248145" y="288277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Rinvio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248145" y="288277"/>
        <a:ext cx="3712671" cy="1856335"/>
      </dsp:txXfrm>
    </dsp:sp>
    <dsp:sp modelId="{E691E0A2-6909-499A-8CAC-BF5670B54D4C}">
      <dsp:nvSpPr>
        <dsp:cNvPr id="0" name=""/>
        <dsp:cNvSpPr/>
      </dsp:nvSpPr>
      <dsp:spPr>
        <a:xfrm>
          <a:off x="1979" y="2924274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rPr>
            <a:t>Fisso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È un rinvio al singolo specifico atto di un altro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ordinamento (perciò si chiama anche “materiale”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 “recettizio” o “all’atto”).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Un esempio in costituzione è dato dall’art. 7.2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979" y="2924274"/>
        <a:ext cx="3712671" cy="1856335"/>
      </dsp:txXfrm>
    </dsp:sp>
    <dsp:sp modelId="{60AD7EF3-4FFD-479C-B6E9-2FE26AFF3495}">
      <dsp:nvSpPr>
        <dsp:cNvPr id="0" name=""/>
        <dsp:cNvSpPr/>
      </dsp:nvSpPr>
      <dsp:spPr>
        <a:xfrm>
          <a:off x="4494312" y="2924274"/>
          <a:ext cx="3712671" cy="185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rPr>
            <a:t>Mobile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È un rinvio ad una fonte di un altro ordinamento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(perciò si chiama anche “formale” o “non recettizio” 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“alla fonte”)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Un esempio in costituzione è l’art. 10.1</a:t>
          </a:r>
          <a:endParaRPr kumimoji="0" lang="it-IT" altLang="it-IT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494312" y="2924274"/>
        <a:ext cx="3712671" cy="1856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50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15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CBFE-4A8E-4AE7-B559-1C55964A74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53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45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77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99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19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74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62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19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71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62E61-F781-4FBD-8CF9-2BB90A2BBD44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D9CA2-EFA1-436E-B801-D103C795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65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bertobin.it/SLIDE%20CORSI/Fonti_UE.pptx" TargetMode="External"/><Relationship Id="rId13" Type="http://schemas.openxmlformats.org/officeDocument/2006/relationships/hyperlink" Target="http://www.normattiva.it/uri-res/N2Ls?urn:nir:stato:legge:2012;246" TargetMode="External"/><Relationship Id="rId18" Type="http://schemas.openxmlformats.org/officeDocument/2006/relationships/hyperlink" Target="http://www.normattiva.it/uri-res/N2Ls?urn:nir:stato:legge:1985;121" TargetMode="External"/><Relationship Id="rId3" Type="http://schemas.openxmlformats.org/officeDocument/2006/relationships/diagramLayout" Target="../diagrams/layout2.xml"/><Relationship Id="rId7" Type="http://schemas.openxmlformats.org/officeDocument/2006/relationships/hyperlink" Target="Fonti_UE.pptx" TargetMode="External"/><Relationship Id="rId12" Type="http://schemas.openxmlformats.org/officeDocument/2006/relationships/hyperlink" Target="http://www.robertobin.it/SLIDE%20CORSI/fonti_ordine_esec.ppt" TargetMode="External"/><Relationship Id="rId17" Type="http://schemas.openxmlformats.org/officeDocument/2006/relationships/hyperlink" Target="https://www.senato.it/1025?sezione=118&amp;articolo_numero_articolo=7" TargetMode="External"/><Relationship Id="rId2" Type="http://schemas.openxmlformats.org/officeDocument/2006/relationships/diagramData" Target="../diagrams/data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hyperlink" Target="https://www.senato.it/1025?sezione=118&amp;articolo_numero_articolo=10" TargetMode="External"/><Relationship Id="rId5" Type="http://schemas.openxmlformats.org/officeDocument/2006/relationships/diagramColors" Target="../diagrams/colors2.xml"/><Relationship Id="rId15" Type="http://schemas.openxmlformats.org/officeDocument/2006/relationships/hyperlink" Target="https://www.senato.it/1025?sezione=118&amp;articolo_numero_articolo=8" TargetMode="External"/><Relationship Id="rId10" Type="http://schemas.openxmlformats.org/officeDocument/2006/relationships/hyperlink" Target="http://www.robertobin.it/SLIDE%20CORSI/fonti_dir_int_priv.ppt" TargetMode="Externa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.jpeg"/><Relationship Id="rId14" Type="http://schemas.openxmlformats.org/officeDocument/2006/relationships/hyperlink" Target="http://www.quirinale.it/qrnw/statico/costituzione/costituzione.htm#Principi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.jpeg"/><Relationship Id="rId4" Type="http://schemas.openxmlformats.org/officeDocument/2006/relationships/diagramLayout" Target="../diagrams/layout3.xml"/><Relationship Id="rId9" Type="http://schemas.openxmlformats.org/officeDocument/2006/relationships/hyperlink" Target="../Documents/MY%20SITE/robertobin.it/SLIDE%20CORSI/fonti_ordine_esec.ppt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8213" y="404813"/>
            <a:ext cx="7048500" cy="86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/>
              <a:t>La struttura ricorsiva dell’ordinamento giuridico</a:t>
            </a:r>
          </a:p>
        </p:txBody>
      </p:sp>
      <p:graphicFrame>
        <p:nvGraphicFramePr>
          <p:cNvPr id="2" name="Diagramma 1"/>
          <p:cNvGraphicFramePr/>
          <p:nvPr/>
        </p:nvGraphicFramePr>
        <p:xfrm>
          <a:off x="3792539" y="1557339"/>
          <a:ext cx="3743325" cy="3743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7" name="Text Box 14"/>
          <p:cNvSpPr txBox="1">
            <a:spLocks noChangeArrowheads="1"/>
          </p:cNvSpPr>
          <p:nvPr/>
        </p:nvSpPr>
        <p:spPr bwMode="auto">
          <a:xfrm>
            <a:off x="2424114" y="5589589"/>
            <a:ext cx="72929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L’ordinamento giuridico contiene alcune norme che specificano quali atti (o fatti) normativi sono abilitati a produrre le norme che alimentano l’ordinamento giuridico stesso</a:t>
            </a:r>
          </a:p>
        </p:txBody>
      </p:sp>
      <p:sp>
        <p:nvSpPr>
          <p:cNvPr id="1038" name="Text Box 15"/>
          <p:cNvSpPr txBox="1">
            <a:spLocks noChangeArrowheads="1"/>
          </p:cNvSpPr>
          <p:nvPr/>
        </p:nvSpPr>
        <p:spPr bwMode="auto">
          <a:xfrm>
            <a:off x="1774826" y="40481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I.1</a:t>
            </a:r>
          </a:p>
        </p:txBody>
      </p:sp>
      <p:sp>
        <p:nvSpPr>
          <p:cNvPr id="1039" name="Oval 17"/>
          <p:cNvSpPr>
            <a:spLocks noChangeArrowheads="1"/>
          </p:cNvSpPr>
          <p:nvPr/>
        </p:nvSpPr>
        <p:spPr bwMode="auto">
          <a:xfrm>
            <a:off x="3503613" y="1557339"/>
            <a:ext cx="4248150" cy="3959225"/>
          </a:xfrm>
          <a:prstGeom prst="ellips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  <p:extLst>
      <p:ext uri="{BB962C8B-B14F-4D97-AF65-F5344CB8AC3E}">
        <p14:creationId xmlns:p14="http://schemas.microsoft.com/office/powerpoint/2010/main" val="14470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8213" y="404813"/>
            <a:ext cx="70485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/>
              <a:t>Struttura autoreferenziale dell’ordinamento giuridico e struttura “chiusa” della sovranità</a:t>
            </a:r>
          </a:p>
        </p:txBody>
      </p:sp>
      <p:graphicFrame>
        <p:nvGraphicFramePr>
          <p:cNvPr id="3" name="Diagramma 2"/>
          <p:cNvGraphicFramePr/>
          <p:nvPr/>
        </p:nvGraphicFramePr>
        <p:xfrm>
          <a:off x="3792539" y="1557339"/>
          <a:ext cx="3743325" cy="3743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2424114" y="5589589"/>
            <a:ext cx="72929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Il </a:t>
            </a:r>
            <a:r>
              <a:rPr lang="it-IT" altLang="it-IT" sz="1800">
                <a:solidFill>
                  <a:srgbClr val="FF0000"/>
                </a:solidFill>
              </a:rPr>
              <a:t>principio di esclusività </a:t>
            </a:r>
            <a:r>
              <a:rPr lang="it-IT" altLang="it-IT" sz="1800"/>
              <a:t>che caratterizza la sovranità come sistema chiuso implica che in esso possano essere applicate solo le norme prodotte da fonti abilitate dalle norme di riconoscimento “nazionali”.</a:t>
            </a: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1774826" y="404813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II.2</a:t>
            </a:r>
          </a:p>
        </p:txBody>
      </p:sp>
      <p:sp>
        <p:nvSpPr>
          <p:cNvPr id="2063" name="Oval 17"/>
          <p:cNvSpPr>
            <a:spLocks noChangeArrowheads="1"/>
          </p:cNvSpPr>
          <p:nvPr/>
        </p:nvSpPr>
        <p:spPr bwMode="auto">
          <a:xfrm>
            <a:off x="3503613" y="1557339"/>
            <a:ext cx="4248150" cy="3959225"/>
          </a:xfrm>
          <a:prstGeom prst="ellips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064" name="Freccia in giù 8"/>
          <p:cNvSpPr>
            <a:spLocks noChangeArrowheads="1"/>
          </p:cNvSpPr>
          <p:nvPr/>
        </p:nvSpPr>
        <p:spPr bwMode="auto">
          <a:xfrm rot="4677128">
            <a:off x="7462839" y="2198689"/>
            <a:ext cx="484187" cy="979487"/>
          </a:xfrm>
          <a:prstGeom prst="downArrow">
            <a:avLst>
              <a:gd name="adj1" fmla="val 50000"/>
              <a:gd name="adj2" fmla="val 50106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>
              <a:solidFill>
                <a:srgbClr val="FF0000"/>
              </a:solidFill>
            </a:endParaRPr>
          </a:p>
        </p:txBody>
      </p:sp>
      <p:sp>
        <p:nvSpPr>
          <p:cNvPr id="2065" name="Freccia in giù 9"/>
          <p:cNvSpPr>
            <a:spLocks noChangeArrowheads="1"/>
          </p:cNvSpPr>
          <p:nvPr/>
        </p:nvSpPr>
        <p:spPr bwMode="auto">
          <a:xfrm rot="6374275">
            <a:off x="7462045" y="4142583"/>
            <a:ext cx="485775" cy="979487"/>
          </a:xfrm>
          <a:prstGeom prst="downArrow">
            <a:avLst>
              <a:gd name="adj1" fmla="val 50000"/>
              <a:gd name="adj2" fmla="val 49942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>
              <a:solidFill>
                <a:srgbClr val="FF0000"/>
              </a:solidFill>
            </a:endParaRPr>
          </a:p>
        </p:txBody>
      </p:sp>
      <p:sp>
        <p:nvSpPr>
          <p:cNvPr id="2066" name="CasellaDiTesto 12">
            <a:hlinkClick r:id="rId7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7896226" y="2192338"/>
            <a:ext cx="1800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hlinkClick r:id="rId8"/>
              </a:rPr>
              <a:t>Unione europea </a:t>
            </a:r>
            <a:endParaRPr lang="it-IT" altLang="it-IT" sz="1800"/>
          </a:p>
        </p:txBody>
      </p:sp>
      <p:pic>
        <p:nvPicPr>
          <p:cNvPr id="2067" name="Picture 19" descr="http://t2.gstatic.com/images?q=tbn:ANd9GcRIMogR2QC8meNTEG4s3C-vi8BT3NShfNES-UWsLw-sMqt-w2CBh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6" y="2852738"/>
            <a:ext cx="79216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" name="CasellaDiTesto 14"/>
          <p:cNvSpPr txBox="1">
            <a:spLocks noChangeArrowheads="1"/>
          </p:cNvSpPr>
          <p:nvPr/>
        </p:nvSpPr>
        <p:spPr bwMode="auto">
          <a:xfrm>
            <a:off x="7751764" y="1268414"/>
            <a:ext cx="1728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hlinkClick r:id="rId10"/>
              </a:rPr>
              <a:t>Diritto internazionale privato</a:t>
            </a:r>
            <a:endParaRPr lang="it-IT" altLang="it-IT" sz="1800"/>
          </a:p>
        </p:txBody>
      </p:sp>
      <p:sp>
        <p:nvSpPr>
          <p:cNvPr id="2069" name="CasellaDiTesto 15"/>
          <p:cNvSpPr txBox="1">
            <a:spLocks noChangeArrowheads="1"/>
          </p:cNvSpPr>
          <p:nvPr/>
        </p:nvSpPr>
        <p:spPr bwMode="auto">
          <a:xfrm>
            <a:off x="8112125" y="4564063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hlinkClick r:id="rId11"/>
              </a:rPr>
              <a:t>Art. 10.1 Cost</a:t>
            </a:r>
            <a:endParaRPr lang="it-IT" altLang="it-IT" sz="1800"/>
          </a:p>
        </p:txBody>
      </p:sp>
      <p:sp>
        <p:nvSpPr>
          <p:cNvPr id="2070" name="Freccia a destra 16">
            <a:hlinkClick r:id="rId10"/>
          </p:cNvPr>
          <p:cNvSpPr>
            <a:spLocks noChangeArrowheads="1"/>
          </p:cNvSpPr>
          <p:nvPr/>
        </p:nvSpPr>
        <p:spPr bwMode="auto">
          <a:xfrm rot="9079307">
            <a:off x="6872288" y="1689101"/>
            <a:ext cx="977900" cy="485775"/>
          </a:xfrm>
          <a:prstGeom prst="rightArrow">
            <a:avLst>
              <a:gd name="adj1" fmla="val 50000"/>
              <a:gd name="adj2" fmla="val 49861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071" name="Freccia a destra 17">
            <a:hlinkClick r:id="rId12"/>
          </p:cNvPr>
          <p:cNvSpPr>
            <a:spLocks noChangeArrowheads="1"/>
          </p:cNvSpPr>
          <p:nvPr/>
        </p:nvSpPr>
        <p:spPr bwMode="auto">
          <a:xfrm rot="1406085">
            <a:off x="3055938" y="2235200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072" name="CasellaDiTesto 19"/>
          <p:cNvSpPr txBox="1">
            <a:spLocks noChangeArrowheads="1"/>
          </p:cNvSpPr>
          <p:nvPr/>
        </p:nvSpPr>
        <p:spPr bwMode="auto">
          <a:xfrm>
            <a:off x="1676401" y="1455739"/>
            <a:ext cx="187166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hlinkClick r:id=""/>
              </a:rPr>
              <a:t>Trattati internazionali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hlinkClick r:id=""/>
              </a:rPr>
              <a:t>Art. 80</a:t>
            </a:r>
            <a:endParaRPr lang="it-IT" altLang="it-IT" sz="1800"/>
          </a:p>
        </p:txBody>
      </p:sp>
      <p:sp>
        <p:nvSpPr>
          <p:cNvPr id="2073" name="Freccia a destra 20">
            <a:hlinkClick r:id="rId13"/>
          </p:cNvPr>
          <p:cNvSpPr>
            <a:spLocks noChangeArrowheads="1"/>
          </p:cNvSpPr>
          <p:nvPr/>
        </p:nvSpPr>
        <p:spPr bwMode="auto">
          <a:xfrm rot="20035464">
            <a:off x="3529014" y="4576764"/>
            <a:ext cx="979487" cy="485775"/>
          </a:xfrm>
          <a:prstGeom prst="rightArrow">
            <a:avLst>
              <a:gd name="adj1" fmla="val 50000"/>
              <a:gd name="adj2" fmla="val 4994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074" name="CasellaDiTesto 21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2279651" y="5116513"/>
            <a:ext cx="1439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hlinkClick r:id="rId15"/>
              </a:rPr>
              <a:t>Art. 8 Cost</a:t>
            </a:r>
            <a:endParaRPr lang="it-IT" altLang="it-IT" sz="1800"/>
          </a:p>
        </p:txBody>
      </p:sp>
      <p:pic>
        <p:nvPicPr>
          <p:cNvPr id="2" name="Picture 21" descr="http://it.dreamstime.com/camion-blu-thumb18152979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919536" y="2636912"/>
            <a:ext cx="1224136" cy="1224136"/>
          </a:xfrm>
          <a:prstGeom prst="rect">
            <a:avLst/>
          </a:prstGeom>
          <a:noFill/>
          <a:scene3d>
            <a:camera prst="orthographicFront">
              <a:rot lat="0" lon="21599987" rev="0"/>
            </a:camera>
            <a:lightRig rig="threePt" dir="t"/>
          </a:scene3d>
        </p:spPr>
      </p:pic>
      <p:sp>
        <p:nvSpPr>
          <p:cNvPr id="2076" name="CasellaDiTesto 2"/>
          <p:cNvSpPr txBox="1">
            <a:spLocks noChangeArrowheads="1"/>
          </p:cNvSpPr>
          <p:nvPr/>
        </p:nvSpPr>
        <p:spPr bwMode="auto">
          <a:xfrm>
            <a:off x="1595438" y="4003676"/>
            <a:ext cx="1136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hlinkClick r:id="rId17"/>
              </a:rPr>
              <a:t>Art. 7.2 Cost.</a:t>
            </a:r>
            <a:endParaRPr lang="it-IT" altLang="it-IT" sz="1800"/>
          </a:p>
        </p:txBody>
      </p:sp>
      <p:sp>
        <p:nvSpPr>
          <p:cNvPr id="2077" name="Freccia a destra 20">
            <a:hlinkClick r:id="rId18"/>
          </p:cNvPr>
          <p:cNvSpPr>
            <a:spLocks noChangeArrowheads="1"/>
          </p:cNvSpPr>
          <p:nvPr/>
        </p:nvSpPr>
        <p:spPr bwMode="auto">
          <a:xfrm rot="21070499">
            <a:off x="2755900" y="3892550"/>
            <a:ext cx="979488" cy="484188"/>
          </a:xfrm>
          <a:prstGeom prst="rightArrow">
            <a:avLst>
              <a:gd name="adj1" fmla="val 50000"/>
              <a:gd name="adj2" fmla="val 50105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  <p:extLst>
      <p:ext uri="{BB962C8B-B14F-4D97-AF65-F5344CB8AC3E}">
        <p14:creationId xmlns:p14="http://schemas.microsoft.com/office/powerpoint/2010/main" val="39916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9" descr="http://it.dreamstime.com/alberi-con-le-radici-thumb16832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6" y="4941888"/>
            <a:ext cx="931863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8213" y="404813"/>
            <a:ext cx="70485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/>
              <a:t>Struttura autoreferenziale dell’ordinamento giuridico e struttura “chiusa” della sovranità</a:t>
            </a:r>
          </a:p>
        </p:txBody>
      </p:sp>
      <p:graphicFrame>
        <p:nvGraphicFramePr>
          <p:cNvPr id="2" name="Diagramma 1"/>
          <p:cNvGraphicFramePr/>
          <p:nvPr/>
        </p:nvGraphicFramePr>
        <p:xfrm>
          <a:off x="4295775" y="1700214"/>
          <a:ext cx="3384550" cy="3024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1774826" y="404813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II.3</a:t>
            </a:r>
          </a:p>
        </p:txBody>
      </p:sp>
      <p:sp>
        <p:nvSpPr>
          <p:cNvPr id="3087" name="Oval 17"/>
          <p:cNvSpPr>
            <a:spLocks noChangeArrowheads="1"/>
          </p:cNvSpPr>
          <p:nvPr/>
        </p:nvSpPr>
        <p:spPr bwMode="auto">
          <a:xfrm>
            <a:off x="4224339" y="1557338"/>
            <a:ext cx="3527425" cy="3384550"/>
          </a:xfrm>
          <a:prstGeom prst="ellips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10" name="Picture 21" descr="http://it.dreamstime.com/camion-blu-thumb1815297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19536" y="2636912"/>
            <a:ext cx="1224136" cy="1224136"/>
          </a:xfrm>
          <a:prstGeom prst="rect">
            <a:avLst/>
          </a:prstGeom>
          <a:noFill/>
          <a:scene3d>
            <a:camera prst="orthographicFront">
              <a:rot lat="0" lon="21599987" rev="0"/>
            </a:camera>
            <a:lightRig rig="threePt" dir="t"/>
          </a:scene3d>
        </p:spPr>
      </p:pic>
      <p:sp>
        <p:nvSpPr>
          <p:cNvPr id="3089" name="Freccia a destra 17">
            <a:hlinkClick r:id="rId9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055938" y="2801939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3090" name="Picture 19" descr="http://t2.gstatic.com/images?q=tbn:ANd9GcRIMogR2QC8meNTEG4s3C-vi8BT3NShfNES-UWsLw-sMqt-w2CBh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1" y="2414588"/>
            <a:ext cx="79216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Freccia in giù 9"/>
          <p:cNvSpPr>
            <a:spLocks noChangeArrowheads="1"/>
          </p:cNvSpPr>
          <p:nvPr/>
        </p:nvSpPr>
        <p:spPr bwMode="auto">
          <a:xfrm rot="5400000">
            <a:off x="8090695" y="2463008"/>
            <a:ext cx="485775" cy="979487"/>
          </a:xfrm>
          <a:prstGeom prst="downArrow">
            <a:avLst>
              <a:gd name="adj1" fmla="val 50000"/>
              <a:gd name="adj2" fmla="val 49942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>
              <a:solidFill>
                <a:srgbClr val="FF0000"/>
              </a:solidFill>
            </a:endParaRPr>
          </a:p>
        </p:txBody>
      </p:sp>
      <p:sp>
        <p:nvSpPr>
          <p:cNvPr id="3092" name="CasellaDiTesto 2"/>
          <p:cNvSpPr txBox="1">
            <a:spLocks noChangeArrowheads="1"/>
          </p:cNvSpPr>
          <p:nvPr/>
        </p:nvSpPr>
        <p:spPr bwMode="auto">
          <a:xfrm>
            <a:off x="1774825" y="4102100"/>
            <a:ext cx="2114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rinvio fisso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o  recettizio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o </a:t>
            </a:r>
            <a:r>
              <a:rPr lang="it-IT" altLang="it-IT" sz="1800" i="1"/>
              <a:t>materiale</a:t>
            </a:r>
            <a:endParaRPr lang="it-IT" altLang="it-IT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o «all’atto»</a:t>
            </a:r>
          </a:p>
        </p:txBody>
      </p:sp>
      <p:sp>
        <p:nvSpPr>
          <p:cNvPr id="3093" name="CasellaDiTesto 3"/>
          <p:cNvSpPr txBox="1">
            <a:spLocks noChangeArrowheads="1"/>
          </p:cNvSpPr>
          <p:nvPr/>
        </p:nvSpPr>
        <p:spPr bwMode="auto">
          <a:xfrm>
            <a:off x="8332788" y="4076701"/>
            <a:ext cx="20113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rinvio mobile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o non recettizio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o </a:t>
            </a:r>
            <a:r>
              <a:rPr lang="it-IT" altLang="it-IT" sz="1800" i="1"/>
              <a:t>formale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o «alla fonte»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  <p:extLst>
      <p:ext uri="{BB962C8B-B14F-4D97-AF65-F5344CB8AC3E}">
        <p14:creationId xmlns:p14="http://schemas.microsoft.com/office/powerpoint/2010/main" val="17717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r>
              <a:rPr lang="it-IT" altLang="it-IT" sz="2800"/>
              <a:t>Rinvii ad altri ordinamenti</a:t>
            </a:r>
          </a:p>
        </p:txBody>
      </p:sp>
      <p:graphicFrame>
        <p:nvGraphicFramePr>
          <p:cNvPr id="2" name="Diagramma 1"/>
          <p:cNvGraphicFramePr/>
          <p:nvPr/>
        </p:nvGraphicFramePr>
        <p:xfrm>
          <a:off x="1955801" y="1017589"/>
          <a:ext cx="8208963" cy="5068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1" descr="http://it.dreamstime.com/camion-blu-thumb1815297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9112" y="3978351"/>
            <a:ext cx="792088" cy="792088"/>
          </a:xfrm>
          <a:prstGeom prst="rect">
            <a:avLst/>
          </a:prstGeom>
          <a:noFill/>
          <a:scene3d>
            <a:camera prst="orthographicFront">
              <a:rot lat="0" lon="21599987" rev="0"/>
            </a:camera>
            <a:lightRig rig="threePt" dir="t"/>
          </a:scene3d>
        </p:spPr>
      </p:pic>
      <p:pic>
        <p:nvPicPr>
          <p:cNvPr id="4107" name="Picture 19" descr="http://t2.gstatic.com/images?q=tbn:ANd9GcRIMogR2QC8meNTEG4s3C-vi8BT3NShfNES-UWsLw-sMqt-w2CBh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884840"/>
            <a:ext cx="504825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68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241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Rinvii ad altri ordinamenti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bin</dc:creator>
  <cp:lastModifiedBy>roberto bin</cp:lastModifiedBy>
  <cp:revision>2</cp:revision>
  <dcterms:created xsi:type="dcterms:W3CDTF">2018-04-04T16:42:31Z</dcterms:created>
  <dcterms:modified xsi:type="dcterms:W3CDTF">2018-04-04T16:45:18Z</dcterms:modified>
</cp:coreProperties>
</file>